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34" r:id="rId3"/>
    <p:sldId id="292" r:id="rId4"/>
    <p:sldId id="336" r:id="rId5"/>
    <p:sldId id="335" r:id="rId6"/>
    <p:sldId id="356" r:id="rId7"/>
    <p:sldId id="342" r:id="rId8"/>
    <p:sldId id="344" r:id="rId9"/>
    <p:sldId id="359" r:id="rId10"/>
    <p:sldId id="355" r:id="rId11"/>
    <p:sldId id="357" r:id="rId12"/>
    <p:sldId id="358" r:id="rId13"/>
    <p:sldId id="35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115" d="100"/>
          <a:sy n="115" d="100"/>
        </p:scale>
        <p:origin x="144" y="10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C7AE-7CDC-4709-98D4-9D55AF19AC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48357F-3D42-4913-BCD9-0EF2843FA9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DEA141-A30F-48D4-8AF6-2CA1F379A5CD}"/>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5" name="Footer Placeholder 4">
            <a:extLst>
              <a:ext uri="{FF2B5EF4-FFF2-40B4-BE49-F238E27FC236}">
                <a16:creationId xmlns:a16="http://schemas.microsoft.com/office/drawing/2014/main" id="{B393859F-58A5-4B1A-811E-DABD94147A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A7951C-391B-4583-B58E-FC53D24CA651}"/>
              </a:ext>
            </a:extLst>
          </p:cNvPr>
          <p:cNvSpPr>
            <a:spLocks noGrp="1"/>
          </p:cNvSpPr>
          <p:nvPr>
            <p:ph type="sldNum" sz="quarter" idx="12"/>
          </p:nvPr>
        </p:nvSpPr>
        <p:spPr/>
        <p:txBody>
          <a:bodyPr/>
          <a:lstStyle/>
          <a:p>
            <a:fld id="{55279D28-A916-4ACF-B02D-9A414ED127B0}" type="slidenum">
              <a:rPr lang="en-US" smtClean="0"/>
              <a:t>‹#›</a:t>
            </a:fld>
            <a:endParaRPr lang="en-US"/>
          </a:p>
        </p:txBody>
      </p:sp>
    </p:spTree>
    <p:extLst>
      <p:ext uri="{BB962C8B-B14F-4D97-AF65-F5344CB8AC3E}">
        <p14:creationId xmlns:p14="http://schemas.microsoft.com/office/powerpoint/2010/main" val="4171097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DA2F-5297-4A27-9824-CECA3BD3A2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CA15D7-6316-4754-9CEA-FD15AC4B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ECEBB1-9D58-4E3C-AF30-5038B5385E46}"/>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5" name="Footer Placeholder 4">
            <a:extLst>
              <a:ext uri="{FF2B5EF4-FFF2-40B4-BE49-F238E27FC236}">
                <a16:creationId xmlns:a16="http://schemas.microsoft.com/office/drawing/2014/main" id="{968301ED-B63E-4223-919C-C4DAA4A789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148FE-496C-4216-982E-7CB9B019F74B}"/>
              </a:ext>
            </a:extLst>
          </p:cNvPr>
          <p:cNvSpPr>
            <a:spLocks noGrp="1"/>
          </p:cNvSpPr>
          <p:nvPr>
            <p:ph type="sldNum" sz="quarter" idx="12"/>
          </p:nvPr>
        </p:nvSpPr>
        <p:spPr/>
        <p:txBody>
          <a:bodyPr/>
          <a:lstStyle/>
          <a:p>
            <a:fld id="{55279D28-A916-4ACF-B02D-9A414ED127B0}" type="slidenum">
              <a:rPr lang="en-US" smtClean="0"/>
              <a:t>‹#›</a:t>
            </a:fld>
            <a:endParaRPr lang="en-US"/>
          </a:p>
        </p:txBody>
      </p:sp>
      <p:pic>
        <p:nvPicPr>
          <p:cNvPr id="7" name="Picture 6">
            <a:extLst>
              <a:ext uri="{FF2B5EF4-FFF2-40B4-BE49-F238E27FC236}">
                <a16:creationId xmlns:a16="http://schemas.microsoft.com/office/drawing/2014/main" id="{E1B65801-C348-44E2-9627-3D7AF11888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85"/>
          <a:stretch/>
        </p:blipFill>
        <p:spPr>
          <a:xfrm>
            <a:off x="0" y="6356349"/>
            <a:ext cx="12192000" cy="365125"/>
          </a:xfrm>
          <a:prstGeom prst="rect">
            <a:avLst/>
          </a:prstGeom>
        </p:spPr>
      </p:pic>
    </p:spTree>
    <p:extLst>
      <p:ext uri="{BB962C8B-B14F-4D97-AF65-F5344CB8AC3E}">
        <p14:creationId xmlns:p14="http://schemas.microsoft.com/office/powerpoint/2010/main" val="2342827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EA9599-7CD9-433C-A4E9-E0AA8486D7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013251-ED7A-483F-99F6-6C8238D39D2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63A34-F518-4BB1-B129-8571D7F23709}"/>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5" name="Footer Placeholder 4">
            <a:extLst>
              <a:ext uri="{FF2B5EF4-FFF2-40B4-BE49-F238E27FC236}">
                <a16:creationId xmlns:a16="http://schemas.microsoft.com/office/drawing/2014/main" id="{F0F70806-2FD7-4DA5-9A4F-D3C6814869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2D7E1-565C-44DD-AB71-4291F373FB3D}"/>
              </a:ext>
            </a:extLst>
          </p:cNvPr>
          <p:cNvSpPr>
            <a:spLocks noGrp="1"/>
          </p:cNvSpPr>
          <p:nvPr>
            <p:ph type="sldNum" sz="quarter" idx="12"/>
          </p:nvPr>
        </p:nvSpPr>
        <p:spPr/>
        <p:txBody>
          <a:bodyPr/>
          <a:lstStyle/>
          <a:p>
            <a:fld id="{55279D28-A916-4ACF-B02D-9A414ED127B0}" type="slidenum">
              <a:rPr lang="en-US" smtClean="0"/>
              <a:t>‹#›</a:t>
            </a:fld>
            <a:endParaRPr lang="en-US"/>
          </a:p>
        </p:txBody>
      </p:sp>
    </p:spTree>
    <p:extLst>
      <p:ext uri="{BB962C8B-B14F-4D97-AF65-F5344CB8AC3E}">
        <p14:creationId xmlns:p14="http://schemas.microsoft.com/office/powerpoint/2010/main" val="4070893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8B934246-87B1-4444-9DCA-06622CAD5507}"/>
              </a:ext>
            </a:extLst>
          </p:cNvPr>
          <p:cNvSpPr>
            <a:spLocks noGrp="1"/>
          </p:cNvSpPr>
          <p:nvPr>
            <p:ph type="pic" sz="quarter" idx="10" hasCustomPrompt="1"/>
          </p:nvPr>
        </p:nvSpPr>
        <p:spPr>
          <a:xfrm>
            <a:off x="123992" y="124953"/>
            <a:ext cx="11944014" cy="4372387"/>
          </a:xfrm>
          <a:custGeom>
            <a:avLst/>
            <a:gdLst>
              <a:gd name="connsiteX0" fmla="*/ 0 w 11944014"/>
              <a:gd name="connsiteY0" fmla="*/ 0 h 4372387"/>
              <a:gd name="connsiteX1" fmla="*/ 11944014 w 11944014"/>
              <a:gd name="connsiteY1" fmla="*/ 0 h 4372387"/>
              <a:gd name="connsiteX2" fmla="*/ 11944014 w 11944014"/>
              <a:gd name="connsiteY2" fmla="*/ 4064314 h 4372387"/>
              <a:gd name="connsiteX3" fmla="*/ 11419539 w 11944014"/>
              <a:gd name="connsiteY3" fmla="*/ 4152711 h 4372387"/>
              <a:gd name="connsiteX4" fmla="*/ 4857299 w 11944014"/>
              <a:gd name="connsiteY4" fmla="*/ 3772522 h 4372387"/>
              <a:gd name="connsiteX5" fmla="*/ 510557 w 11944014"/>
              <a:gd name="connsiteY5" fmla="*/ 3115117 h 4372387"/>
              <a:gd name="connsiteX6" fmla="*/ 0 w 11944014"/>
              <a:gd name="connsiteY6" fmla="*/ 3085767 h 437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44014" h="4372387">
                <a:moveTo>
                  <a:pt x="0" y="0"/>
                </a:moveTo>
                <a:lnTo>
                  <a:pt x="11944014" y="0"/>
                </a:lnTo>
                <a:lnTo>
                  <a:pt x="11944014" y="4064314"/>
                </a:lnTo>
                <a:lnTo>
                  <a:pt x="11419539" y="4152711"/>
                </a:lnTo>
                <a:cubicBezTo>
                  <a:pt x="10120431" y="4379826"/>
                  <a:pt x="8581267" y="4634432"/>
                  <a:pt x="4857299" y="3772522"/>
                </a:cubicBezTo>
                <a:cubicBezTo>
                  <a:pt x="3261016" y="3403063"/>
                  <a:pt x="1951876" y="3212078"/>
                  <a:pt x="510557" y="3115117"/>
                </a:cubicBezTo>
                <a:lnTo>
                  <a:pt x="0" y="3085767"/>
                </a:lnTo>
                <a:close/>
              </a:path>
            </a:pathLst>
          </a:custGeom>
          <a:solidFill>
            <a:schemeClr val="bg1">
              <a:lumMod val="95000"/>
            </a:schemeClr>
          </a:solidFill>
        </p:spPr>
        <p:txBody>
          <a:bodyPr vert="horz" wrap="square" lIns="91440" tIns="45720" rIns="91440" bIns="45720" rtlCol="0" anchor="ctr" anchorCtr="1">
            <a:noAutofit/>
          </a:bodyPr>
          <a:lstStyle>
            <a:lvl1pPr marL="0" indent="0">
              <a:buNone/>
              <a:defRPr lang="en-GB" sz="1800" dirty="0"/>
            </a:lvl1pPr>
          </a:lstStyle>
          <a:p>
            <a:pPr marL="228600" lvl="0" indent="-228600" algn="ctr"/>
            <a:r>
              <a:rPr lang="en-US" dirty="0"/>
              <a:t>Insert Image</a:t>
            </a:r>
            <a:endParaRPr lang="en-GB" dirty="0"/>
          </a:p>
        </p:txBody>
      </p:sp>
      <p:sp>
        <p:nvSpPr>
          <p:cNvPr id="8" name="Freeform: Shape 7">
            <a:extLst>
              <a:ext uri="{FF2B5EF4-FFF2-40B4-BE49-F238E27FC236}">
                <a16:creationId xmlns:a16="http://schemas.microsoft.com/office/drawing/2014/main" id="{1E99C6B2-05CE-48A7-8696-CEC64BE74DF5}"/>
              </a:ext>
            </a:extLst>
          </p:cNvPr>
          <p:cNvSpPr/>
          <p:nvPr userDrawn="1"/>
        </p:nvSpPr>
        <p:spPr>
          <a:xfrm>
            <a:off x="-1" y="0"/>
            <a:ext cx="12192001" cy="6858000"/>
          </a:xfrm>
          <a:custGeom>
            <a:avLst/>
            <a:gdLst>
              <a:gd name="connsiteX0" fmla="*/ 123993 w 12192001"/>
              <a:gd name="connsiteY0" fmla="*/ 123993 h 6858000"/>
              <a:gd name="connsiteX1" fmla="*/ 123993 w 12192001"/>
              <a:gd name="connsiteY1" fmla="*/ 3209760 h 6858000"/>
              <a:gd name="connsiteX2" fmla="*/ 634550 w 12192001"/>
              <a:gd name="connsiteY2" fmla="*/ 3239110 h 6858000"/>
              <a:gd name="connsiteX3" fmla="*/ 4981292 w 12192001"/>
              <a:gd name="connsiteY3" fmla="*/ 3896515 h 6858000"/>
              <a:gd name="connsiteX4" fmla="*/ 11543532 w 12192001"/>
              <a:gd name="connsiteY4" fmla="*/ 4276704 h 6858000"/>
              <a:gd name="connsiteX5" fmla="*/ 12068007 w 12192001"/>
              <a:gd name="connsiteY5" fmla="*/ 4188307 h 6858000"/>
              <a:gd name="connsiteX6" fmla="*/ 12068007 w 12192001"/>
              <a:gd name="connsiteY6" fmla="*/ 123993 h 6858000"/>
              <a:gd name="connsiteX7" fmla="*/ 0 w 12192001"/>
              <a:gd name="connsiteY7" fmla="*/ 0 h 6858000"/>
              <a:gd name="connsiteX8" fmla="*/ 12192000 w 12192001"/>
              <a:gd name="connsiteY8" fmla="*/ 0 h 6858000"/>
              <a:gd name="connsiteX9" fmla="*/ 12192000 w 12192001"/>
              <a:gd name="connsiteY9" fmla="*/ 4167393 h 6858000"/>
              <a:gd name="connsiteX10" fmla="*/ 12192001 w 12192001"/>
              <a:gd name="connsiteY10" fmla="*/ 4167393 h 6858000"/>
              <a:gd name="connsiteX11" fmla="*/ 12192001 w 12192001"/>
              <a:gd name="connsiteY11" fmla="*/ 4799849 h 6858000"/>
              <a:gd name="connsiteX12" fmla="*/ 12192001 w 12192001"/>
              <a:gd name="connsiteY12" fmla="*/ 4950491 h 6858000"/>
              <a:gd name="connsiteX13" fmla="*/ 12192001 w 12192001"/>
              <a:gd name="connsiteY13" fmla="*/ 6858000 h 6858000"/>
              <a:gd name="connsiteX14" fmla="*/ 12192000 w 12192001"/>
              <a:gd name="connsiteY14" fmla="*/ 6858000 h 6858000"/>
              <a:gd name="connsiteX15" fmla="*/ 1 w 12192001"/>
              <a:gd name="connsiteY15" fmla="*/ 6858000 h 6858000"/>
              <a:gd name="connsiteX16" fmla="*/ 0 w 12192001"/>
              <a:gd name="connsiteY1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92001" h="6858000">
                <a:moveTo>
                  <a:pt x="123993" y="123993"/>
                </a:moveTo>
                <a:lnTo>
                  <a:pt x="123993" y="3209760"/>
                </a:lnTo>
                <a:lnTo>
                  <a:pt x="634550" y="3239110"/>
                </a:lnTo>
                <a:cubicBezTo>
                  <a:pt x="2075869" y="3336071"/>
                  <a:pt x="3385009" y="3527056"/>
                  <a:pt x="4981292" y="3896515"/>
                </a:cubicBezTo>
                <a:cubicBezTo>
                  <a:pt x="8705260" y="4758425"/>
                  <a:pt x="10244424" y="4503819"/>
                  <a:pt x="11543532" y="4276704"/>
                </a:cubicBezTo>
                <a:lnTo>
                  <a:pt x="12068007" y="4188307"/>
                </a:lnTo>
                <a:lnTo>
                  <a:pt x="12068007" y="123993"/>
                </a:lnTo>
                <a:close/>
                <a:moveTo>
                  <a:pt x="0" y="0"/>
                </a:moveTo>
                <a:lnTo>
                  <a:pt x="12192000" y="0"/>
                </a:lnTo>
                <a:lnTo>
                  <a:pt x="12192000" y="4167393"/>
                </a:lnTo>
                <a:lnTo>
                  <a:pt x="12192001" y="4167393"/>
                </a:lnTo>
                <a:lnTo>
                  <a:pt x="12192001" y="4799849"/>
                </a:lnTo>
                <a:lnTo>
                  <a:pt x="12192001" y="4950491"/>
                </a:lnTo>
                <a:lnTo>
                  <a:pt x="12192001" y="6858000"/>
                </a:lnTo>
                <a:lnTo>
                  <a:pt x="12192000" y="6858000"/>
                </a:lnTo>
                <a:lnTo>
                  <a:pt x="1"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 name="Subtitle 2">
            <a:extLst>
              <a:ext uri="{FF2B5EF4-FFF2-40B4-BE49-F238E27FC236}">
                <a16:creationId xmlns:a16="http://schemas.microsoft.com/office/drawing/2014/main" id="{FA174F0C-3444-43F9-9DFF-354C44272A65}"/>
              </a:ext>
            </a:extLst>
          </p:cNvPr>
          <p:cNvSpPr>
            <a:spLocks noGrp="1"/>
          </p:cNvSpPr>
          <p:nvPr>
            <p:ph type="subTitle" idx="1" hasCustomPrompt="1"/>
          </p:nvPr>
        </p:nvSpPr>
        <p:spPr>
          <a:xfrm>
            <a:off x="694871" y="5603181"/>
            <a:ext cx="9144000" cy="341632"/>
          </a:xfrm>
        </p:spPr>
        <p:txBody>
          <a:bodyPr vert="horz" lIns="91440" tIns="45720" rIns="91440" bIns="45720" rtlCol="0">
            <a:spAutoFit/>
          </a:bodyPr>
          <a:lstStyle>
            <a:lvl1pPr marL="0" indent="0">
              <a:buNone/>
              <a:defRPr lang="en-GB" sz="1800" dirty="0">
                <a:solidFill>
                  <a:schemeClr val="accent2">
                    <a:lumMod val="50000"/>
                  </a:schemeClr>
                </a:solidFill>
                <a:latin typeface="+mn-lt"/>
              </a:defRPr>
            </a:lvl1pPr>
          </a:lstStyle>
          <a:p>
            <a:pPr marL="228600" lvl="0" indent="-228600"/>
            <a:r>
              <a:rPr lang="en-US" dirty="0"/>
              <a:t>Subtitle</a:t>
            </a:r>
            <a:endParaRPr lang="en-GB" dirty="0"/>
          </a:p>
        </p:txBody>
      </p:sp>
      <p:sp>
        <p:nvSpPr>
          <p:cNvPr id="2" name="Title 1">
            <a:extLst>
              <a:ext uri="{FF2B5EF4-FFF2-40B4-BE49-F238E27FC236}">
                <a16:creationId xmlns:a16="http://schemas.microsoft.com/office/drawing/2014/main" id="{0E11612A-63A3-4175-9F77-FA03CCD38D4B}"/>
              </a:ext>
            </a:extLst>
          </p:cNvPr>
          <p:cNvSpPr>
            <a:spLocks noGrp="1"/>
          </p:cNvSpPr>
          <p:nvPr>
            <p:ph type="ctrTitle" hasCustomPrompt="1"/>
          </p:nvPr>
        </p:nvSpPr>
        <p:spPr>
          <a:xfrm>
            <a:off x="694871" y="4901450"/>
            <a:ext cx="10607040" cy="701731"/>
          </a:xfrm>
        </p:spPr>
        <p:txBody>
          <a:bodyPr vert="horz" lIns="91440" tIns="45720" rIns="91440" bIns="45720" rtlCol="0" anchor="b">
            <a:spAutoFit/>
          </a:bodyPr>
          <a:lstStyle>
            <a:lvl1pPr>
              <a:defRPr lang="en-GB" sz="4400" b="1" dirty="0">
                <a:solidFill>
                  <a:schemeClr val="tx1">
                    <a:lumMod val="75000"/>
                    <a:lumOff val="25000"/>
                  </a:schemeClr>
                </a:solidFill>
                <a:latin typeface="+mj-lt"/>
              </a:defRPr>
            </a:lvl1pPr>
          </a:lstStyle>
          <a:p>
            <a:pPr marL="0" lvl="0"/>
            <a:r>
              <a:rPr lang="en-US" dirty="0"/>
              <a:t>Title</a:t>
            </a:r>
            <a:endParaRPr lang="en-GB" dirty="0"/>
          </a:p>
        </p:txBody>
      </p:sp>
      <p:sp>
        <p:nvSpPr>
          <p:cNvPr id="11" name="Rectangle 10">
            <a:extLst>
              <a:ext uri="{FF2B5EF4-FFF2-40B4-BE49-F238E27FC236}">
                <a16:creationId xmlns:a16="http://schemas.microsoft.com/office/drawing/2014/main" id="{45C25376-E6F9-4E5A-A81D-E7FA342FB230}"/>
              </a:ext>
            </a:extLst>
          </p:cNvPr>
          <p:cNvSpPr/>
          <p:nvPr userDrawn="1"/>
        </p:nvSpPr>
        <p:spPr>
          <a:xfrm>
            <a:off x="435429" y="4726452"/>
            <a:ext cx="72571" cy="137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090129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ection Header with Image 1">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6D24BA90-E7BA-471E-AA13-3329EDCD80A2}"/>
              </a:ext>
            </a:extLst>
          </p:cNvPr>
          <p:cNvSpPr/>
          <p:nvPr userDrawn="1"/>
        </p:nvSpPr>
        <p:spPr>
          <a:xfrm flipV="1">
            <a:off x="-1" y="-3"/>
            <a:ext cx="12192001" cy="6858003"/>
          </a:xfrm>
          <a:custGeom>
            <a:avLst/>
            <a:gdLst>
              <a:gd name="connsiteX0" fmla="*/ 9171734 w 12192001"/>
              <a:gd name="connsiteY0" fmla="*/ 2269381 h 6858003"/>
              <a:gd name="connsiteX1" fmla="*/ 4981292 w 12192001"/>
              <a:gd name="connsiteY1" fmla="*/ 1670903 h 6858003"/>
              <a:gd name="connsiteX2" fmla="*/ 634550 w 12192001"/>
              <a:gd name="connsiteY2" fmla="*/ 1013497 h 6858003"/>
              <a:gd name="connsiteX3" fmla="*/ 123993 w 12192001"/>
              <a:gd name="connsiteY3" fmla="*/ 984148 h 6858003"/>
              <a:gd name="connsiteX4" fmla="*/ 123993 w 12192001"/>
              <a:gd name="connsiteY4" fmla="*/ 123993 h 6858003"/>
              <a:gd name="connsiteX5" fmla="*/ 12068007 w 12192001"/>
              <a:gd name="connsiteY5" fmla="*/ 123993 h 6858003"/>
              <a:gd name="connsiteX6" fmla="*/ 12068007 w 12192001"/>
              <a:gd name="connsiteY6" fmla="*/ 1962695 h 6858003"/>
              <a:gd name="connsiteX7" fmla="*/ 11543532 w 12192001"/>
              <a:gd name="connsiteY7" fmla="*/ 2051091 h 6858003"/>
              <a:gd name="connsiteX8" fmla="*/ 9171734 w 12192001"/>
              <a:gd name="connsiteY8" fmla="*/ 2269381 h 6858003"/>
              <a:gd name="connsiteX9" fmla="*/ 1 w 12192001"/>
              <a:gd name="connsiteY9" fmla="*/ 6858003 h 6858003"/>
              <a:gd name="connsiteX10" fmla="*/ 12192001 w 12192001"/>
              <a:gd name="connsiteY10" fmla="*/ 6858003 h 6858003"/>
              <a:gd name="connsiteX11" fmla="*/ 12192001 w 12192001"/>
              <a:gd name="connsiteY11" fmla="*/ 2724879 h 6858003"/>
              <a:gd name="connsiteX12" fmla="*/ 12192001 w 12192001"/>
              <a:gd name="connsiteY12" fmla="*/ 2477360 h 6858003"/>
              <a:gd name="connsiteX13" fmla="*/ 12192001 w 12192001"/>
              <a:gd name="connsiteY13" fmla="*/ 1941781 h 6858003"/>
              <a:gd name="connsiteX14" fmla="*/ 12192000 w 12192001"/>
              <a:gd name="connsiteY14" fmla="*/ 1941781 h 6858003"/>
              <a:gd name="connsiteX15" fmla="*/ 12192000 w 12192001"/>
              <a:gd name="connsiteY15" fmla="*/ 0 h 6858003"/>
              <a:gd name="connsiteX16" fmla="*/ 0 w 12192001"/>
              <a:gd name="connsiteY16" fmla="*/ 0 h 6858003"/>
              <a:gd name="connsiteX17" fmla="*/ 0 w 12192001"/>
              <a:gd name="connsiteY17" fmla="*/ 6858000 h 6858003"/>
              <a:gd name="connsiteX18" fmla="*/ 1 w 12192001"/>
              <a:gd name="connsiteY18" fmla="*/ 6858000 h 685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92001" h="6858003">
                <a:moveTo>
                  <a:pt x="9171734" y="2269381"/>
                </a:moveTo>
                <a:cubicBezTo>
                  <a:pt x="8159059" y="2253684"/>
                  <a:pt x="6843276" y="2101858"/>
                  <a:pt x="4981292" y="1670903"/>
                </a:cubicBezTo>
                <a:cubicBezTo>
                  <a:pt x="3385010" y="1301444"/>
                  <a:pt x="2075869" y="1110459"/>
                  <a:pt x="634550" y="1013497"/>
                </a:cubicBezTo>
                <a:lnTo>
                  <a:pt x="123993" y="984148"/>
                </a:lnTo>
                <a:lnTo>
                  <a:pt x="123993" y="123993"/>
                </a:lnTo>
                <a:lnTo>
                  <a:pt x="12068007" y="123993"/>
                </a:lnTo>
                <a:lnTo>
                  <a:pt x="12068007" y="1962695"/>
                </a:lnTo>
                <a:lnTo>
                  <a:pt x="11543532" y="2051091"/>
                </a:lnTo>
                <a:cubicBezTo>
                  <a:pt x="10893978" y="2164649"/>
                  <a:pt x="10184410" y="2285079"/>
                  <a:pt x="9171734" y="2269381"/>
                </a:cubicBezTo>
                <a:close/>
                <a:moveTo>
                  <a:pt x="1" y="6858003"/>
                </a:moveTo>
                <a:lnTo>
                  <a:pt x="12192001" y="6858003"/>
                </a:lnTo>
                <a:lnTo>
                  <a:pt x="12192001" y="2724879"/>
                </a:lnTo>
                <a:lnTo>
                  <a:pt x="12192001" y="2477360"/>
                </a:lnTo>
                <a:lnTo>
                  <a:pt x="12192001" y="1941781"/>
                </a:lnTo>
                <a:lnTo>
                  <a:pt x="12192000" y="1941781"/>
                </a:lnTo>
                <a:lnTo>
                  <a:pt x="12192000" y="0"/>
                </a:lnTo>
                <a:lnTo>
                  <a:pt x="0" y="0"/>
                </a:lnTo>
                <a:lnTo>
                  <a:pt x="0" y="6858000"/>
                </a:lnTo>
                <a:lnTo>
                  <a:pt x="1"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Picture Placeholder 10">
            <a:extLst>
              <a:ext uri="{FF2B5EF4-FFF2-40B4-BE49-F238E27FC236}">
                <a16:creationId xmlns:a16="http://schemas.microsoft.com/office/drawing/2014/main" id="{9467520A-F508-4AA5-BBCF-30AE2B312E04}"/>
              </a:ext>
            </a:extLst>
          </p:cNvPr>
          <p:cNvSpPr>
            <a:spLocks noGrp="1"/>
          </p:cNvSpPr>
          <p:nvPr>
            <p:ph type="pic" sz="quarter" idx="13" hasCustomPrompt="1"/>
          </p:nvPr>
        </p:nvSpPr>
        <p:spPr>
          <a:xfrm>
            <a:off x="123992" y="4587876"/>
            <a:ext cx="11944014" cy="2146775"/>
          </a:xfrm>
          <a:custGeom>
            <a:avLst/>
            <a:gdLst>
              <a:gd name="connsiteX0" fmla="*/ 9047741 w 11944014"/>
              <a:gd name="connsiteY0" fmla="*/ 1387 h 2146775"/>
              <a:gd name="connsiteX1" fmla="*/ 11419539 w 11944014"/>
              <a:gd name="connsiteY1" fmla="*/ 219677 h 2146775"/>
              <a:gd name="connsiteX2" fmla="*/ 11944014 w 11944014"/>
              <a:gd name="connsiteY2" fmla="*/ 308073 h 2146775"/>
              <a:gd name="connsiteX3" fmla="*/ 11944014 w 11944014"/>
              <a:gd name="connsiteY3" fmla="*/ 2146775 h 2146775"/>
              <a:gd name="connsiteX4" fmla="*/ 0 w 11944014"/>
              <a:gd name="connsiteY4" fmla="*/ 2146775 h 2146775"/>
              <a:gd name="connsiteX5" fmla="*/ 0 w 11944014"/>
              <a:gd name="connsiteY5" fmla="*/ 1286620 h 2146775"/>
              <a:gd name="connsiteX6" fmla="*/ 510557 w 11944014"/>
              <a:gd name="connsiteY6" fmla="*/ 1257271 h 2146775"/>
              <a:gd name="connsiteX7" fmla="*/ 4857299 w 11944014"/>
              <a:gd name="connsiteY7" fmla="*/ 599865 h 2146775"/>
              <a:gd name="connsiteX8" fmla="*/ 9047741 w 11944014"/>
              <a:gd name="connsiteY8" fmla="*/ 1387 h 214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44014" h="2146775">
                <a:moveTo>
                  <a:pt x="9047741" y="1387"/>
                </a:moveTo>
                <a:cubicBezTo>
                  <a:pt x="10060417" y="-14311"/>
                  <a:pt x="10769985" y="106119"/>
                  <a:pt x="11419539" y="219677"/>
                </a:cubicBezTo>
                <a:lnTo>
                  <a:pt x="11944014" y="308073"/>
                </a:lnTo>
                <a:lnTo>
                  <a:pt x="11944014" y="2146775"/>
                </a:lnTo>
                <a:lnTo>
                  <a:pt x="0" y="2146775"/>
                </a:lnTo>
                <a:lnTo>
                  <a:pt x="0" y="1286620"/>
                </a:lnTo>
                <a:lnTo>
                  <a:pt x="510557" y="1257271"/>
                </a:lnTo>
                <a:cubicBezTo>
                  <a:pt x="1951876" y="1160309"/>
                  <a:pt x="3261017" y="969324"/>
                  <a:pt x="4857299" y="599865"/>
                </a:cubicBezTo>
                <a:cubicBezTo>
                  <a:pt x="6719283" y="168910"/>
                  <a:pt x="8035066" y="17084"/>
                  <a:pt x="9047741" y="1387"/>
                </a:cubicBezTo>
                <a:close/>
              </a:path>
            </a:pathLst>
          </a:custGeom>
          <a:solidFill>
            <a:schemeClr val="bg1">
              <a:lumMod val="95000"/>
            </a:schemeClr>
          </a:solidFill>
        </p:spPr>
        <p:txBody>
          <a:bodyPr vert="horz" wrap="square" lIns="91440" tIns="45720" rIns="91440" bIns="45720" rtlCol="0" anchor="ctr" anchorCtr="1">
            <a:noAutofit/>
          </a:bodyPr>
          <a:lstStyle>
            <a:lvl1pPr marL="0" indent="0">
              <a:buNone/>
              <a:defRPr lang="en-GB" sz="1800" dirty="0"/>
            </a:lvl1pPr>
          </a:lstStyle>
          <a:p>
            <a:pPr marL="228600" lvl="0" indent="-228600" algn="ctr"/>
            <a:r>
              <a:rPr lang="en-US" dirty="0"/>
              <a:t>Insert Image</a:t>
            </a:r>
            <a:endParaRPr lang="en-GB" dirty="0"/>
          </a:p>
        </p:txBody>
      </p:sp>
      <p:sp>
        <p:nvSpPr>
          <p:cNvPr id="2" name="Title 1">
            <a:extLst>
              <a:ext uri="{FF2B5EF4-FFF2-40B4-BE49-F238E27FC236}">
                <a16:creationId xmlns:a16="http://schemas.microsoft.com/office/drawing/2014/main" id="{8C9A3716-1F35-4634-B53D-27722735B2D5}"/>
              </a:ext>
            </a:extLst>
          </p:cNvPr>
          <p:cNvSpPr>
            <a:spLocks noGrp="1"/>
          </p:cNvSpPr>
          <p:nvPr>
            <p:ph type="title" hasCustomPrompt="1"/>
          </p:nvPr>
        </p:nvSpPr>
        <p:spPr>
          <a:xfrm>
            <a:off x="696686" y="1611383"/>
            <a:ext cx="9666514" cy="746846"/>
          </a:xfrm>
        </p:spPr>
        <p:txBody>
          <a:bodyPr anchor="t">
            <a:noAutofit/>
          </a:bodyPr>
          <a:lstStyle>
            <a:lvl1pPr>
              <a:defRPr sz="4800" spc="-150">
                <a:solidFill>
                  <a:schemeClr val="tx1">
                    <a:lumMod val="75000"/>
                    <a:lumOff val="25000"/>
                  </a:schemeClr>
                </a:solidFill>
              </a:defRPr>
            </a:lvl1pPr>
          </a:lstStyle>
          <a:p>
            <a:r>
              <a:rPr lang="en-US" dirty="0"/>
              <a:t>Section Header 1</a:t>
            </a:r>
            <a:endParaRPr lang="en-GB" dirty="0"/>
          </a:p>
        </p:txBody>
      </p:sp>
      <p:sp>
        <p:nvSpPr>
          <p:cNvPr id="3" name="Text Placeholder 2">
            <a:extLst>
              <a:ext uri="{FF2B5EF4-FFF2-40B4-BE49-F238E27FC236}">
                <a16:creationId xmlns:a16="http://schemas.microsoft.com/office/drawing/2014/main" id="{F96A4796-E4C0-42FE-9F82-5D46B8789E25}"/>
              </a:ext>
            </a:extLst>
          </p:cNvPr>
          <p:cNvSpPr>
            <a:spLocks noGrp="1"/>
          </p:cNvSpPr>
          <p:nvPr>
            <p:ph type="body" idx="1" hasCustomPrompt="1"/>
          </p:nvPr>
        </p:nvSpPr>
        <p:spPr>
          <a:xfrm>
            <a:off x="696686" y="2464424"/>
            <a:ext cx="9666514" cy="221599"/>
          </a:xfrm>
        </p:spPr>
        <p:txBody>
          <a:bodyPr tIns="0" bIns="0">
            <a:spAutoFit/>
          </a:bodyPr>
          <a:lstStyle>
            <a:lvl1pPr marL="0" indent="0">
              <a:buNone/>
              <a:defRPr sz="16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a:t>
            </a:r>
          </a:p>
        </p:txBody>
      </p:sp>
      <p:sp>
        <p:nvSpPr>
          <p:cNvPr id="13" name="Rectangle 12">
            <a:extLst>
              <a:ext uri="{FF2B5EF4-FFF2-40B4-BE49-F238E27FC236}">
                <a16:creationId xmlns:a16="http://schemas.microsoft.com/office/drawing/2014/main" id="{560C8850-C2CD-4E0B-AA6F-6B884EB94B4B}"/>
              </a:ext>
            </a:extLst>
          </p:cNvPr>
          <p:cNvSpPr/>
          <p:nvPr userDrawn="1"/>
        </p:nvSpPr>
        <p:spPr>
          <a:xfrm>
            <a:off x="435429" y="1532049"/>
            <a:ext cx="72571" cy="137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80D3D7B7-CDD7-4664-B2D8-6F60FEAEAC45}"/>
              </a:ext>
            </a:extLst>
          </p:cNvPr>
          <p:cNvSpPr/>
          <p:nvPr userDrawn="1"/>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9" name="Slide Number Placeholder 5">
            <a:extLst>
              <a:ext uri="{FF2B5EF4-FFF2-40B4-BE49-F238E27FC236}">
                <a16:creationId xmlns:a16="http://schemas.microsoft.com/office/drawing/2014/main" id="{9E81145E-5F17-4CB6-9E17-ECF3BB38DE75}"/>
              </a:ext>
            </a:extLst>
          </p:cNvPr>
          <p:cNvSpPr txBox="1">
            <a:spLocks/>
          </p:cNvSpPr>
          <p:nvPr userDrawn="1"/>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a:t>
            </a:fld>
            <a:endParaRPr lang="en-GB" b="1" dirty="0">
              <a:solidFill>
                <a:schemeClr val="bg1"/>
              </a:solidFill>
            </a:endParaRPr>
          </a:p>
        </p:txBody>
      </p:sp>
      <p:pic>
        <p:nvPicPr>
          <p:cNvPr id="10" name="Picture 9">
            <a:extLst>
              <a:ext uri="{FF2B5EF4-FFF2-40B4-BE49-F238E27FC236}">
                <a16:creationId xmlns:a16="http://schemas.microsoft.com/office/drawing/2014/main" id="{36FAD3C0-77DA-44AA-B64C-55153153C2F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85"/>
          <a:stretch/>
        </p:blipFill>
        <p:spPr>
          <a:xfrm>
            <a:off x="0" y="6356349"/>
            <a:ext cx="12192000" cy="365125"/>
          </a:xfrm>
          <a:prstGeom prst="rect">
            <a:avLst/>
          </a:prstGeom>
        </p:spPr>
      </p:pic>
    </p:spTree>
    <p:extLst>
      <p:ext uri="{BB962C8B-B14F-4D97-AF65-F5344CB8AC3E}">
        <p14:creationId xmlns:p14="http://schemas.microsoft.com/office/powerpoint/2010/main" val="245050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954DA-2802-4745-8568-892159C6B0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5150B4-AE5E-4B40-A400-FCBD9E20A3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BA561B-CF0B-4822-8434-242D93862352}"/>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5" name="Footer Placeholder 4">
            <a:extLst>
              <a:ext uri="{FF2B5EF4-FFF2-40B4-BE49-F238E27FC236}">
                <a16:creationId xmlns:a16="http://schemas.microsoft.com/office/drawing/2014/main" id="{565E98FB-83A4-4D2A-B757-DA9C8CE2EC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E1A89B-E326-46A7-9E05-EAC2F4AE80CA}"/>
              </a:ext>
            </a:extLst>
          </p:cNvPr>
          <p:cNvSpPr>
            <a:spLocks noGrp="1"/>
          </p:cNvSpPr>
          <p:nvPr>
            <p:ph type="sldNum" sz="quarter" idx="12"/>
          </p:nvPr>
        </p:nvSpPr>
        <p:spPr/>
        <p:txBody>
          <a:bodyPr/>
          <a:lstStyle/>
          <a:p>
            <a:fld id="{55279D28-A916-4ACF-B02D-9A414ED127B0}" type="slidenum">
              <a:rPr lang="en-US" smtClean="0"/>
              <a:t>‹#›</a:t>
            </a:fld>
            <a:endParaRPr lang="en-US"/>
          </a:p>
        </p:txBody>
      </p:sp>
      <p:pic>
        <p:nvPicPr>
          <p:cNvPr id="8" name="Picture 7">
            <a:extLst>
              <a:ext uri="{FF2B5EF4-FFF2-40B4-BE49-F238E27FC236}">
                <a16:creationId xmlns:a16="http://schemas.microsoft.com/office/drawing/2014/main" id="{463E8699-7390-406F-AF87-AB28A76D5B1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85"/>
          <a:stretch/>
        </p:blipFill>
        <p:spPr>
          <a:xfrm>
            <a:off x="0" y="6356349"/>
            <a:ext cx="12192000" cy="365125"/>
          </a:xfrm>
          <a:prstGeom prst="rect">
            <a:avLst/>
          </a:prstGeom>
        </p:spPr>
      </p:pic>
      <p:pic>
        <p:nvPicPr>
          <p:cNvPr id="9" name="Picture 8">
            <a:extLst>
              <a:ext uri="{FF2B5EF4-FFF2-40B4-BE49-F238E27FC236}">
                <a16:creationId xmlns:a16="http://schemas.microsoft.com/office/drawing/2014/main" id="{23AA1D82-EF36-43C4-B60A-2B65AECE5FE9}"/>
              </a:ext>
            </a:extLst>
          </p:cNvPr>
          <p:cNvPicPr>
            <a:picLocks noChangeAspect="1"/>
          </p:cNvPicPr>
          <p:nvPr userDrawn="1"/>
        </p:nvPicPr>
        <p:blipFill rotWithShape="1">
          <a:blip r:embed="rId3" cstate="hqprint">
            <a:extLst>
              <a:ext uri="{28A0092B-C50C-407E-A947-70E740481C1C}">
                <a14:useLocalDpi xmlns:a14="http://schemas.microsoft.com/office/drawing/2010/main" val="0"/>
              </a:ext>
            </a:extLst>
          </a:blip>
          <a:srcRect t="92685" r="23848" b="-922"/>
          <a:stretch/>
        </p:blipFill>
        <p:spPr>
          <a:xfrm rot="10800000" flipV="1">
            <a:off x="502918" y="-13651"/>
            <a:ext cx="1214121" cy="182628"/>
          </a:xfrm>
          <a:prstGeom prst="rect">
            <a:avLst/>
          </a:prstGeom>
        </p:spPr>
      </p:pic>
    </p:spTree>
    <p:extLst>
      <p:ext uri="{BB962C8B-B14F-4D97-AF65-F5344CB8AC3E}">
        <p14:creationId xmlns:p14="http://schemas.microsoft.com/office/powerpoint/2010/main" val="274083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585FF-1056-4594-B7BF-2125DF996C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EDCE7C-BB71-46C4-AA08-33CD45131F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C888CBE-6BF8-40AD-92EE-68AE8CBEB515}"/>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5" name="Footer Placeholder 4">
            <a:extLst>
              <a:ext uri="{FF2B5EF4-FFF2-40B4-BE49-F238E27FC236}">
                <a16:creationId xmlns:a16="http://schemas.microsoft.com/office/drawing/2014/main" id="{D0889BB0-ADFC-42B4-BB2D-0903C0D833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B89CAE-9004-498A-9166-0B63ED021C91}"/>
              </a:ext>
            </a:extLst>
          </p:cNvPr>
          <p:cNvSpPr>
            <a:spLocks noGrp="1"/>
          </p:cNvSpPr>
          <p:nvPr>
            <p:ph type="sldNum" sz="quarter" idx="12"/>
          </p:nvPr>
        </p:nvSpPr>
        <p:spPr/>
        <p:txBody>
          <a:bodyPr/>
          <a:lstStyle/>
          <a:p>
            <a:fld id="{55279D28-A916-4ACF-B02D-9A414ED127B0}" type="slidenum">
              <a:rPr lang="en-US" smtClean="0"/>
              <a:t>‹#›</a:t>
            </a:fld>
            <a:endParaRPr lang="en-US"/>
          </a:p>
        </p:txBody>
      </p:sp>
      <p:pic>
        <p:nvPicPr>
          <p:cNvPr id="7" name="Picture 6">
            <a:extLst>
              <a:ext uri="{FF2B5EF4-FFF2-40B4-BE49-F238E27FC236}">
                <a16:creationId xmlns:a16="http://schemas.microsoft.com/office/drawing/2014/main" id="{BBE3F6AC-FFE0-4ABF-A18F-9A2356931FC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85"/>
          <a:stretch/>
        </p:blipFill>
        <p:spPr>
          <a:xfrm>
            <a:off x="0" y="6356349"/>
            <a:ext cx="12192000" cy="365125"/>
          </a:xfrm>
          <a:prstGeom prst="rect">
            <a:avLst/>
          </a:prstGeom>
        </p:spPr>
      </p:pic>
    </p:spTree>
    <p:extLst>
      <p:ext uri="{BB962C8B-B14F-4D97-AF65-F5344CB8AC3E}">
        <p14:creationId xmlns:p14="http://schemas.microsoft.com/office/powerpoint/2010/main" val="11265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91191-C8B2-4F08-A95A-FBE27D9075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E6DAB7-F236-436E-B502-69CF0EB837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B58DA1-C33F-4E9B-A1B0-E55DECDD70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282D62-CBBD-4038-B775-69FB123C367E}"/>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6" name="Footer Placeholder 5">
            <a:extLst>
              <a:ext uri="{FF2B5EF4-FFF2-40B4-BE49-F238E27FC236}">
                <a16:creationId xmlns:a16="http://schemas.microsoft.com/office/drawing/2014/main" id="{3545B5F0-86C1-45A7-876D-0D5577CC44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C4FFAF-9C0E-4DE5-9C8F-73D67DC1A210}"/>
              </a:ext>
            </a:extLst>
          </p:cNvPr>
          <p:cNvSpPr>
            <a:spLocks noGrp="1"/>
          </p:cNvSpPr>
          <p:nvPr>
            <p:ph type="sldNum" sz="quarter" idx="12"/>
          </p:nvPr>
        </p:nvSpPr>
        <p:spPr/>
        <p:txBody>
          <a:bodyPr/>
          <a:lstStyle/>
          <a:p>
            <a:fld id="{55279D28-A916-4ACF-B02D-9A414ED127B0}" type="slidenum">
              <a:rPr lang="en-US" smtClean="0"/>
              <a:t>‹#›</a:t>
            </a:fld>
            <a:endParaRPr lang="en-US"/>
          </a:p>
        </p:txBody>
      </p:sp>
      <p:pic>
        <p:nvPicPr>
          <p:cNvPr id="8" name="Picture 7">
            <a:extLst>
              <a:ext uri="{FF2B5EF4-FFF2-40B4-BE49-F238E27FC236}">
                <a16:creationId xmlns:a16="http://schemas.microsoft.com/office/drawing/2014/main" id="{6F3FDBD0-1A88-40D5-95B7-0A31A4E8087A}"/>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t="92685" r="23848" b="-922"/>
          <a:stretch/>
        </p:blipFill>
        <p:spPr>
          <a:xfrm rot="10800000" flipV="1">
            <a:off x="502918" y="-13651"/>
            <a:ext cx="1214121" cy="182628"/>
          </a:xfrm>
          <a:prstGeom prst="rect">
            <a:avLst/>
          </a:prstGeom>
        </p:spPr>
      </p:pic>
    </p:spTree>
    <p:extLst>
      <p:ext uri="{BB962C8B-B14F-4D97-AF65-F5344CB8AC3E}">
        <p14:creationId xmlns:p14="http://schemas.microsoft.com/office/powerpoint/2010/main" val="10436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A0BEB-1101-4A1E-B348-393C118685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862CA4-8B2E-4DD5-B2AB-30EC4DDABB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68E6B54-5CF4-49AE-8347-3D0C4449C44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C4633B-DC17-4BA6-B958-1F40DF7FCF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27CCAF-15C7-41FB-BF30-23B737DB57C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E74E0E-BB21-4B72-A03E-0FADB5D46C41}"/>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8" name="Footer Placeholder 7">
            <a:extLst>
              <a:ext uri="{FF2B5EF4-FFF2-40B4-BE49-F238E27FC236}">
                <a16:creationId xmlns:a16="http://schemas.microsoft.com/office/drawing/2014/main" id="{4ED706C3-6053-42FD-9590-C635BEFEF7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0404D6-12E9-4F4E-AD09-A76B66D61C49}"/>
              </a:ext>
            </a:extLst>
          </p:cNvPr>
          <p:cNvSpPr>
            <a:spLocks noGrp="1"/>
          </p:cNvSpPr>
          <p:nvPr>
            <p:ph type="sldNum" sz="quarter" idx="12"/>
          </p:nvPr>
        </p:nvSpPr>
        <p:spPr/>
        <p:txBody>
          <a:bodyPr/>
          <a:lstStyle/>
          <a:p>
            <a:fld id="{55279D28-A916-4ACF-B02D-9A414ED127B0}" type="slidenum">
              <a:rPr lang="en-US" smtClean="0"/>
              <a:t>‹#›</a:t>
            </a:fld>
            <a:endParaRPr lang="en-US"/>
          </a:p>
        </p:txBody>
      </p:sp>
      <p:pic>
        <p:nvPicPr>
          <p:cNvPr id="10" name="Picture 9">
            <a:extLst>
              <a:ext uri="{FF2B5EF4-FFF2-40B4-BE49-F238E27FC236}">
                <a16:creationId xmlns:a16="http://schemas.microsoft.com/office/drawing/2014/main" id="{403103CE-5010-469F-8805-8CB49461DF28}"/>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t="92685" r="23848" b="-922"/>
          <a:stretch/>
        </p:blipFill>
        <p:spPr>
          <a:xfrm rot="10800000" flipV="1">
            <a:off x="502918" y="-13651"/>
            <a:ext cx="1214121" cy="182628"/>
          </a:xfrm>
          <a:prstGeom prst="rect">
            <a:avLst/>
          </a:prstGeom>
        </p:spPr>
      </p:pic>
    </p:spTree>
    <p:extLst>
      <p:ext uri="{BB962C8B-B14F-4D97-AF65-F5344CB8AC3E}">
        <p14:creationId xmlns:p14="http://schemas.microsoft.com/office/powerpoint/2010/main" val="314216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68820-0871-44D8-9645-0924BD8996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99BC89-6A35-475F-8CA8-2A515F01F07C}"/>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4" name="Footer Placeholder 3">
            <a:extLst>
              <a:ext uri="{FF2B5EF4-FFF2-40B4-BE49-F238E27FC236}">
                <a16:creationId xmlns:a16="http://schemas.microsoft.com/office/drawing/2014/main" id="{47929350-3B3F-4EC7-8855-FDAB195026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FDA44B-0A56-40F5-9166-650E96BC1D62}"/>
              </a:ext>
            </a:extLst>
          </p:cNvPr>
          <p:cNvSpPr>
            <a:spLocks noGrp="1"/>
          </p:cNvSpPr>
          <p:nvPr>
            <p:ph type="sldNum" sz="quarter" idx="12"/>
          </p:nvPr>
        </p:nvSpPr>
        <p:spPr/>
        <p:txBody>
          <a:bodyPr/>
          <a:lstStyle/>
          <a:p>
            <a:fld id="{55279D28-A916-4ACF-B02D-9A414ED127B0}" type="slidenum">
              <a:rPr lang="en-US" smtClean="0"/>
              <a:t>‹#›</a:t>
            </a:fld>
            <a:endParaRPr lang="en-US"/>
          </a:p>
        </p:txBody>
      </p:sp>
      <p:pic>
        <p:nvPicPr>
          <p:cNvPr id="6" name="Picture 5">
            <a:extLst>
              <a:ext uri="{FF2B5EF4-FFF2-40B4-BE49-F238E27FC236}">
                <a16:creationId xmlns:a16="http://schemas.microsoft.com/office/drawing/2014/main" id="{EF8481FC-C58D-44A8-8F12-89A7984FE894}"/>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t="92685" r="23848" b="-922"/>
          <a:stretch/>
        </p:blipFill>
        <p:spPr>
          <a:xfrm rot="10800000" flipV="1">
            <a:off x="502918" y="-13651"/>
            <a:ext cx="1214121" cy="182628"/>
          </a:xfrm>
          <a:prstGeom prst="rect">
            <a:avLst/>
          </a:prstGeom>
        </p:spPr>
      </p:pic>
    </p:spTree>
    <p:extLst>
      <p:ext uri="{BB962C8B-B14F-4D97-AF65-F5344CB8AC3E}">
        <p14:creationId xmlns:p14="http://schemas.microsoft.com/office/powerpoint/2010/main" val="1246732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5E1AFE-555C-4713-BD97-BD8C412A4C14}"/>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3" name="Footer Placeholder 2">
            <a:extLst>
              <a:ext uri="{FF2B5EF4-FFF2-40B4-BE49-F238E27FC236}">
                <a16:creationId xmlns:a16="http://schemas.microsoft.com/office/drawing/2014/main" id="{BE16F619-7A88-4AB5-9D5E-5E6F8BF428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B187E3-DA3E-4240-93CF-6650193D3656}"/>
              </a:ext>
            </a:extLst>
          </p:cNvPr>
          <p:cNvSpPr>
            <a:spLocks noGrp="1"/>
          </p:cNvSpPr>
          <p:nvPr>
            <p:ph type="sldNum" sz="quarter" idx="12"/>
          </p:nvPr>
        </p:nvSpPr>
        <p:spPr/>
        <p:txBody>
          <a:bodyPr/>
          <a:lstStyle/>
          <a:p>
            <a:fld id="{55279D28-A916-4ACF-B02D-9A414ED127B0}" type="slidenum">
              <a:rPr lang="en-US" smtClean="0"/>
              <a:t>‹#›</a:t>
            </a:fld>
            <a:endParaRPr lang="en-US"/>
          </a:p>
        </p:txBody>
      </p:sp>
    </p:spTree>
    <p:extLst>
      <p:ext uri="{BB962C8B-B14F-4D97-AF65-F5344CB8AC3E}">
        <p14:creationId xmlns:p14="http://schemas.microsoft.com/office/powerpoint/2010/main" val="3506666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061FB-43CB-4234-B34B-B94A0AC997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1AD830-C804-40D4-AED9-D1D428ABE7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12FC8C-F603-4984-BAF5-97387E781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E307D2C-C6AC-4A48-AB72-35F912B0B504}"/>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6" name="Footer Placeholder 5">
            <a:extLst>
              <a:ext uri="{FF2B5EF4-FFF2-40B4-BE49-F238E27FC236}">
                <a16:creationId xmlns:a16="http://schemas.microsoft.com/office/drawing/2014/main" id="{F583ACEB-DB69-4914-8101-DB3A660848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C11EDF-8E9F-44B4-8FA5-E12A3D3C5B7B}"/>
              </a:ext>
            </a:extLst>
          </p:cNvPr>
          <p:cNvSpPr>
            <a:spLocks noGrp="1"/>
          </p:cNvSpPr>
          <p:nvPr>
            <p:ph type="sldNum" sz="quarter" idx="12"/>
          </p:nvPr>
        </p:nvSpPr>
        <p:spPr/>
        <p:txBody>
          <a:bodyPr/>
          <a:lstStyle/>
          <a:p>
            <a:fld id="{55279D28-A916-4ACF-B02D-9A414ED127B0}" type="slidenum">
              <a:rPr lang="en-US" smtClean="0"/>
              <a:t>‹#›</a:t>
            </a:fld>
            <a:endParaRPr lang="en-US"/>
          </a:p>
        </p:txBody>
      </p:sp>
      <p:pic>
        <p:nvPicPr>
          <p:cNvPr id="9" name="Picture 8">
            <a:extLst>
              <a:ext uri="{FF2B5EF4-FFF2-40B4-BE49-F238E27FC236}">
                <a16:creationId xmlns:a16="http://schemas.microsoft.com/office/drawing/2014/main" id="{A9180FAE-02D5-4CDD-BAD4-62282F035EC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85"/>
          <a:stretch/>
        </p:blipFill>
        <p:spPr>
          <a:xfrm>
            <a:off x="0" y="6356349"/>
            <a:ext cx="12192000" cy="365125"/>
          </a:xfrm>
          <a:prstGeom prst="rect">
            <a:avLst/>
          </a:prstGeom>
        </p:spPr>
      </p:pic>
    </p:spTree>
    <p:extLst>
      <p:ext uri="{BB962C8B-B14F-4D97-AF65-F5344CB8AC3E}">
        <p14:creationId xmlns:p14="http://schemas.microsoft.com/office/powerpoint/2010/main" val="233352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614CA-AAD6-44FC-8BB5-39C5BA6869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6F36E6-983A-47CD-801C-9318D5960D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CC3E1E-1881-447E-B459-8F93CD7CCC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F8BB1B-9473-45CE-9666-87BD2A7DD78A}"/>
              </a:ext>
            </a:extLst>
          </p:cNvPr>
          <p:cNvSpPr>
            <a:spLocks noGrp="1"/>
          </p:cNvSpPr>
          <p:nvPr>
            <p:ph type="dt" sz="half" idx="10"/>
          </p:nvPr>
        </p:nvSpPr>
        <p:spPr/>
        <p:txBody>
          <a:bodyPr/>
          <a:lstStyle/>
          <a:p>
            <a:fld id="{1FA3F722-31C9-4F13-96D6-2ACA0D09E1CC}" type="datetimeFigureOut">
              <a:rPr lang="en-US" smtClean="0"/>
              <a:t>10/23/2019</a:t>
            </a:fld>
            <a:endParaRPr lang="en-US"/>
          </a:p>
        </p:txBody>
      </p:sp>
      <p:sp>
        <p:nvSpPr>
          <p:cNvPr id="6" name="Footer Placeholder 5">
            <a:extLst>
              <a:ext uri="{FF2B5EF4-FFF2-40B4-BE49-F238E27FC236}">
                <a16:creationId xmlns:a16="http://schemas.microsoft.com/office/drawing/2014/main" id="{1A5F75DF-00C7-4A3A-9D8F-920DD094E8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AD8739-C274-4BC5-93EE-C97BA139A609}"/>
              </a:ext>
            </a:extLst>
          </p:cNvPr>
          <p:cNvSpPr>
            <a:spLocks noGrp="1"/>
          </p:cNvSpPr>
          <p:nvPr>
            <p:ph type="sldNum" sz="quarter" idx="12"/>
          </p:nvPr>
        </p:nvSpPr>
        <p:spPr/>
        <p:txBody>
          <a:bodyPr/>
          <a:lstStyle/>
          <a:p>
            <a:fld id="{55279D28-A916-4ACF-B02D-9A414ED127B0}" type="slidenum">
              <a:rPr lang="en-US" smtClean="0"/>
              <a:t>‹#›</a:t>
            </a:fld>
            <a:endParaRPr lang="en-US"/>
          </a:p>
        </p:txBody>
      </p:sp>
      <p:pic>
        <p:nvPicPr>
          <p:cNvPr id="8" name="Picture 7">
            <a:extLst>
              <a:ext uri="{FF2B5EF4-FFF2-40B4-BE49-F238E27FC236}">
                <a16:creationId xmlns:a16="http://schemas.microsoft.com/office/drawing/2014/main" id="{2C0DF5FD-B8D1-438D-9413-3AF50300B8B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85"/>
          <a:stretch/>
        </p:blipFill>
        <p:spPr>
          <a:xfrm>
            <a:off x="0" y="6356349"/>
            <a:ext cx="12192000" cy="365125"/>
          </a:xfrm>
          <a:prstGeom prst="rect">
            <a:avLst/>
          </a:prstGeom>
        </p:spPr>
      </p:pic>
    </p:spTree>
    <p:extLst>
      <p:ext uri="{BB962C8B-B14F-4D97-AF65-F5344CB8AC3E}">
        <p14:creationId xmlns:p14="http://schemas.microsoft.com/office/powerpoint/2010/main" val="748332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63B45E-3A33-4020-B788-D10692914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7C7FFF-F173-4C0A-B202-C6B5DB3CF3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71AC8C-6818-48BA-BCEF-35D1EA03E0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3F722-31C9-4F13-96D6-2ACA0D09E1CC}" type="datetimeFigureOut">
              <a:rPr lang="en-US" smtClean="0"/>
              <a:t>10/23/2019</a:t>
            </a:fld>
            <a:endParaRPr lang="en-US"/>
          </a:p>
        </p:txBody>
      </p:sp>
      <p:sp>
        <p:nvSpPr>
          <p:cNvPr id="5" name="Footer Placeholder 4">
            <a:extLst>
              <a:ext uri="{FF2B5EF4-FFF2-40B4-BE49-F238E27FC236}">
                <a16:creationId xmlns:a16="http://schemas.microsoft.com/office/drawing/2014/main" id="{25DFB300-4780-417D-9C05-C429381A9E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F98590-8D18-4888-95B9-1017157242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79D28-A916-4ACF-B02D-9A414ED127B0}" type="slidenum">
              <a:rPr lang="en-US" smtClean="0"/>
              <a:t>‹#›</a:t>
            </a:fld>
            <a:endParaRPr lang="en-US"/>
          </a:p>
        </p:txBody>
      </p:sp>
    </p:spTree>
    <p:extLst>
      <p:ext uri="{BB962C8B-B14F-4D97-AF65-F5344CB8AC3E}">
        <p14:creationId xmlns:p14="http://schemas.microsoft.com/office/powerpoint/2010/main" val="1102051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1BF8833C-D907-D24E-949C-65190DF62995}"/>
              </a:ext>
            </a:extLst>
          </p:cNvPr>
          <p:cNvPicPr>
            <a:picLocks noGrp="1" noChangeAspect="1"/>
          </p:cNvPicPr>
          <p:nvPr>
            <p:ph type="pic" sz="quarter" idx="10"/>
          </p:nvPr>
        </p:nvPicPr>
        <p:blipFill>
          <a:blip r:embed="rId2"/>
          <a:stretch>
            <a:fillRect/>
          </a:stretch>
        </p:blipFill>
        <p:spPr>
          <a:xfrm>
            <a:off x="0" y="0"/>
            <a:ext cx="12192000" cy="3293164"/>
          </a:xfrm>
        </p:spPr>
      </p:pic>
      <p:sp>
        <p:nvSpPr>
          <p:cNvPr id="52" name="Subtitle 51">
            <a:extLst>
              <a:ext uri="{FF2B5EF4-FFF2-40B4-BE49-F238E27FC236}">
                <a16:creationId xmlns:a16="http://schemas.microsoft.com/office/drawing/2014/main" id="{46FF1827-B46B-4BC4-8665-8914CF45DE0C}"/>
              </a:ext>
            </a:extLst>
          </p:cNvPr>
          <p:cNvSpPr>
            <a:spLocks noGrp="1"/>
          </p:cNvSpPr>
          <p:nvPr>
            <p:ph type="subTitle" idx="1"/>
          </p:nvPr>
        </p:nvSpPr>
        <p:spPr>
          <a:xfrm>
            <a:off x="655542" y="5752074"/>
            <a:ext cx="9144000" cy="535531"/>
          </a:xfrm>
        </p:spPr>
        <p:txBody>
          <a:bodyPr/>
          <a:lstStyle/>
          <a:p>
            <a:r>
              <a:rPr lang="en-GB" sz="3200" dirty="0"/>
              <a:t>Budget Balancing Task Force</a:t>
            </a:r>
          </a:p>
        </p:txBody>
      </p:sp>
      <p:sp>
        <p:nvSpPr>
          <p:cNvPr id="51" name="Title 50">
            <a:extLst>
              <a:ext uri="{FF2B5EF4-FFF2-40B4-BE49-F238E27FC236}">
                <a16:creationId xmlns:a16="http://schemas.microsoft.com/office/drawing/2014/main" id="{D8694222-4D81-4A9A-93A2-23C89102F234}"/>
              </a:ext>
            </a:extLst>
          </p:cNvPr>
          <p:cNvSpPr>
            <a:spLocks noGrp="1"/>
          </p:cNvSpPr>
          <p:nvPr>
            <p:ph type="ctrTitle"/>
          </p:nvPr>
        </p:nvSpPr>
        <p:spPr>
          <a:xfrm>
            <a:off x="655542" y="4953718"/>
            <a:ext cx="10607040" cy="701731"/>
          </a:xfrm>
        </p:spPr>
        <p:txBody>
          <a:bodyPr/>
          <a:lstStyle/>
          <a:p>
            <a:r>
              <a:rPr lang="en-US" dirty="0"/>
              <a:t>School District of New Berlin</a:t>
            </a:r>
            <a:endParaRPr lang="en-GB" dirty="0"/>
          </a:p>
        </p:txBody>
      </p:sp>
      <p:pic>
        <p:nvPicPr>
          <p:cNvPr id="5" name="Picture 4" descr="WASBRED.jpg">
            <a:extLst>
              <a:ext uri="{FF2B5EF4-FFF2-40B4-BE49-F238E27FC236}">
                <a16:creationId xmlns:a16="http://schemas.microsoft.com/office/drawing/2014/main" id="{D4DAE8CB-2602-4B9D-B2E9-C97BC0A69280}"/>
              </a:ext>
            </a:extLst>
          </p:cNvPr>
          <p:cNvPicPr>
            <a:picLocks noChangeAspect="1"/>
          </p:cNvPicPr>
          <p:nvPr/>
        </p:nvPicPr>
        <p:blipFill>
          <a:blip r:embed="rId3" cstate="print"/>
          <a:stretch>
            <a:fillRect/>
          </a:stretch>
        </p:blipFill>
        <p:spPr>
          <a:xfrm>
            <a:off x="10417323" y="4977265"/>
            <a:ext cx="1455859" cy="1613500"/>
          </a:xfrm>
          <a:prstGeom prst="rect">
            <a:avLst/>
          </a:prstGeom>
        </p:spPr>
      </p:pic>
      <p:pic>
        <p:nvPicPr>
          <p:cNvPr id="2" name="Picture 1">
            <a:extLst>
              <a:ext uri="{FF2B5EF4-FFF2-40B4-BE49-F238E27FC236}">
                <a16:creationId xmlns:a16="http://schemas.microsoft.com/office/drawing/2014/main" id="{D65ED4E9-19F6-41CA-9B2A-93A019844F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5991" y="3100862"/>
            <a:ext cx="2130287" cy="1446352"/>
          </a:xfrm>
          <a:prstGeom prst="rect">
            <a:avLst/>
          </a:prstGeom>
        </p:spPr>
      </p:pic>
    </p:spTree>
    <p:extLst>
      <p:ext uri="{BB962C8B-B14F-4D97-AF65-F5344CB8AC3E}">
        <p14:creationId xmlns:p14="http://schemas.microsoft.com/office/powerpoint/2010/main" val="3830756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F5ED3-FD59-4FFA-8688-BBD69973CEA9}"/>
              </a:ext>
            </a:extLst>
          </p:cNvPr>
          <p:cNvSpPr>
            <a:spLocks noGrp="1"/>
          </p:cNvSpPr>
          <p:nvPr>
            <p:ph type="title"/>
          </p:nvPr>
        </p:nvSpPr>
        <p:spPr/>
        <p:txBody>
          <a:bodyPr/>
          <a:lstStyle/>
          <a:p>
            <a:r>
              <a:rPr lang="en-US" b="1" dirty="0"/>
              <a:t>Solutions/Ideas</a:t>
            </a:r>
          </a:p>
        </p:txBody>
      </p:sp>
      <p:sp>
        <p:nvSpPr>
          <p:cNvPr id="3" name="Content Placeholder 2">
            <a:extLst>
              <a:ext uri="{FF2B5EF4-FFF2-40B4-BE49-F238E27FC236}">
                <a16:creationId xmlns:a16="http://schemas.microsoft.com/office/drawing/2014/main" id="{BED7AA0E-A74B-42E7-BE1E-F4B50D474F71}"/>
              </a:ext>
            </a:extLst>
          </p:cNvPr>
          <p:cNvSpPr>
            <a:spLocks noGrp="1"/>
          </p:cNvSpPr>
          <p:nvPr>
            <p:ph idx="1"/>
          </p:nvPr>
        </p:nvSpPr>
        <p:spPr/>
        <p:txBody>
          <a:bodyPr/>
          <a:lstStyle/>
          <a:p>
            <a:r>
              <a:rPr lang="en-US" dirty="0"/>
              <a:t>We did not want to lose that idea, thought</a:t>
            </a:r>
            <a:r>
              <a:rPr lang="en-US" dirty="0" smtClean="0"/>
              <a:t>, or </a:t>
            </a:r>
            <a:r>
              <a:rPr lang="en-US" dirty="0"/>
              <a:t>“solution” at any time during the formative, learning, storming or norming process!</a:t>
            </a:r>
          </a:p>
          <a:p>
            <a:pPr lvl="1"/>
            <a:r>
              <a:rPr lang="en-US" dirty="0"/>
              <a:t>Sticky notes were available</a:t>
            </a:r>
          </a:p>
          <a:p>
            <a:pPr lvl="1"/>
            <a:r>
              <a:rPr lang="en-US" dirty="0"/>
              <a:t>Post on “Member Ideas Board”</a:t>
            </a:r>
          </a:p>
          <a:p>
            <a:pPr lvl="1"/>
            <a:r>
              <a:rPr lang="en-US" dirty="0"/>
              <a:t>A second board provided for observers</a:t>
            </a:r>
          </a:p>
          <a:p>
            <a:pPr lvl="1"/>
            <a:r>
              <a:rPr lang="en-US" dirty="0"/>
              <a:t>Toward end of 5</a:t>
            </a:r>
            <a:r>
              <a:rPr lang="en-US" baseline="30000" dirty="0"/>
              <a:t>th</a:t>
            </a:r>
            <a:r>
              <a:rPr lang="en-US" dirty="0"/>
              <a:t> meeting, we brought all notes to the table to inform the process and to outline a report to the Board</a:t>
            </a:r>
          </a:p>
          <a:p>
            <a:pPr marL="457200" lvl="1" indent="0">
              <a:buNone/>
            </a:pPr>
            <a:endParaRPr lang="en-US" dirty="0"/>
          </a:p>
        </p:txBody>
      </p:sp>
    </p:spTree>
    <p:extLst>
      <p:ext uri="{BB962C8B-B14F-4D97-AF65-F5344CB8AC3E}">
        <p14:creationId xmlns:p14="http://schemas.microsoft.com/office/powerpoint/2010/main" val="2341338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F5ED3-FD59-4FFA-8688-BBD69973CEA9}"/>
              </a:ext>
            </a:extLst>
          </p:cNvPr>
          <p:cNvSpPr>
            <a:spLocks noGrp="1"/>
          </p:cNvSpPr>
          <p:nvPr>
            <p:ph type="title"/>
          </p:nvPr>
        </p:nvSpPr>
        <p:spPr/>
        <p:txBody>
          <a:bodyPr/>
          <a:lstStyle/>
          <a:p>
            <a:r>
              <a:rPr lang="en-US" b="1" dirty="0"/>
              <a:t>Solutions/Ideas</a:t>
            </a:r>
          </a:p>
        </p:txBody>
      </p:sp>
      <p:sp>
        <p:nvSpPr>
          <p:cNvPr id="3" name="Content Placeholder 2">
            <a:extLst>
              <a:ext uri="{FF2B5EF4-FFF2-40B4-BE49-F238E27FC236}">
                <a16:creationId xmlns:a16="http://schemas.microsoft.com/office/drawing/2014/main" id="{BED7AA0E-A74B-42E7-BE1E-F4B50D474F71}"/>
              </a:ext>
            </a:extLst>
          </p:cNvPr>
          <p:cNvSpPr>
            <a:spLocks noGrp="1"/>
          </p:cNvSpPr>
          <p:nvPr>
            <p:ph idx="1"/>
          </p:nvPr>
        </p:nvSpPr>
        <p:spPr/>
        <p:txBody>
          <a:bodyPr/>
          <a:lstStyle/>
          <a:p>
            <a:pPr lvl="0"/>
            <a:r>
              <a:rPr lang="en-US" dirty="0"/>
              <a:t>Process to finalize ideas to be included in report to Board</a:t>
            </a:r>
            <a:endParaRPr lang="en-US" sz="2000" dirty="0"/>
          </a:p>
          <a:p>
            <a:pPr lvl="1"/>
            <a:r>
              <a:rPr lang="en-US" dirty="0"/>
              <a:t>Consensus to consider</a:t>
            </a:r>
            <a:endParaRPr lang="en-US" sz="1800" dirty="0"/>
          </a:p>
          <a:p>
            <a:pPr lvl="1"/>
            <a:r>
              <a:rPr lang="en-US" dirty="0"/>
              <a:t>Consensus to delete</a:t>
            </a:r>
            <a:endParaRPr lang="en-US" sz="1800" dirty="0"/>
          </a:p>
          <a:p>
            <a:pPr lvl="1"/>
            <a:r>
              <a:rPr lang="en-US" dirty="0"/>
              <a:t>Consolidate like thoughts</a:t>
            </a:r>
            <a:endParaRPr lang="en-US" sz="1800" dirty="0"/>
          </a:p>
          <a:p>
            <a:pPr lvl="1"/>
            <a:r>
              <a:rPr lang="en-US" dirty="0"/>
              <a:t>Prioritize</a:t>
            </a:r>
            <a:endParaRPr lang="en-US" sz="1800" dirty="0"/>
          </a:p>
          <a:p>
            <a:pPr lvl="1"/>
            <a:r>
              <a:rPr lang="en-US" dirty="0"/>
              <a:t>Rank</a:t>
            </a:r>
            <a:endParaRPr lang="en-US" sz="1800" dirty="0"/>
          </a:p>
          <a:p>
            <a:pPr lvl="1"/>
            <a:endParaRPr lang="en-US" dirty="0"/>
          </a:p>
        </p:txBody>
      </p:sp>
    </p:spTree>
    <p:extLst>
      <p:ext uri="{BB962C8B-B14F-4D97-AF65-F5344CB8AC3E}">
        <p14:creationId xmlns:p14="http://schemas.microsoft.com/office/powerpoint/2010/main" val="2312489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F5ED3-FD59-4FFA-8688-BBD69973CEA9}"/>
              </a:ext>
            </a:extLst>
          </p:cNvPr>
          <p:cNvSpPr>
            <a:spLocks noGrp="1"/>
          </p:cNvSpPr>
          <p:nvPr>
            <p:ph type="title"/>
          </p:nvPr>
        </p:nvSpPr>
        <p:spPr/>
        <p:txBody>
          <a:bodyPr/>
          <a:lstStyle/>
          <a:p>
            <a:r>
              <a:rPr lang="en-US" b="1" dirty="0"/>
              <a:t>Solutions/Ideas</a:t>
            </a:r>
          </a:p>
        </p:txBody>
      </p:sp>
      <p:sp>
        <p:nvSpPr>
          <p:cNvPr id="3" name="Content Placeholder 2">
            <a:extLst>
              <a:ext uri="{FF2B5EF4-FFF2-40B4-BE49-F238E27FC236}">
                <a16:creationId xmlns:a16="http://schemas.microsoft.com/office/drawing/2014/main" id="{BED7AA0E-A74B-42E7-BE1E-F4B50D474F71}"/>
              </a:ext>
            </a:extLst>
          </p:cNvPr>
          <p:cNvSpPr>
            <a:spLocks noGrp="1"/>
          </p:cNvSpPr>
          <p:nvPr>
            <p:ph idx="1"/>
          </p:nvPr>
        </p:nvSpPr>
        <p:spPr/>
        <p:txBody>
          <a:bodyPr>
            <a:normAutofit lnSpcReduction="10000"/>
          </a:bodyPr>
          <a:lstStyle/>
          <a:p>
            <a:r>
              <a:rPr lang="en-US" dirty="0"/>
              <a:t>Report Categories</a:t>
            </a:r>
            <a:endParaRPr lang="en-US" sz="2000" dirty="0"/>
          </a:p>
          <a:p>
            <a:pPr lvl="0"/>
            <a:r>
              <a:rPr lang="en-US" dirty="0"/>
              <a:t>Ideas with Consensus to Consider (prioritized) </a:t>
            </a:r>
            <a:endParaRPr lang="en-US" sz="2000" dirty="0"/>
          </a:p>
          <a:p>
            <a:pPr lvl="0"/>
            <a:r>
              <a:rPr lang="en-US" dirty="0"/>
              <a:t>Ideas with Split Opinion</a:t>
            </a:r>
            <a:endParaRPr lang="en-US" sz="2000" dirty="0"/>
          </a:p>
          <a:p>
            <a:pPr lvl="0"/>
            <a:r>
              <a:rPr lang="en-US" dirty="0"/>
              <a:t>Ideas - Don’t Consider/Low Impact</a:t>
            </a:r>
            <a:endParaRPr lang="en-US" sz="2000" dirty="0"/>
          </a:p>
          <a:p>
            <a:pPr lvl="0"/>
            <a:r>
              <a:rPr lang="en-US" dirty="0"/>
              <a:t>Ideas that Need More Information</a:t>
            </a:r>
            <a:endParaRPr lang="en-US" sz="2000" dirty="0"/>
          </a:p>
          <a:p>
            <a:pPr lvl="0"/>
            <a:r>
              <a:rPr lang="en-US" dirty="0"/>
              <a:t>Ideas and Thoughts to Forward to Board </a:t>
            </a:r>
            <a:endParaRPr lang="en-US" sz="2000" dirty="0"/>
          </a:p>
          <a:p>
            <a:pPr lvl="1"/>
            <a:r>
              <a:rPr lang="en-US" dirty="0"/>
              <a:t>General Ideas</a:t>
            </a:r>
            <a:endParaRPr lang="en-US" sz="1800" dirty="0"/>
          </a:p>
          <a:p>
            <a:pPr lvl="1"/>
            <a:r>
              <a:rPr lang="en-US" dirty="0"/>
              <a:t>Foundation </a:t>
            </a:r>
            <a:endParaRPr lang="en-US" sz="1800" dirty="0"/>
          </a:p>
          <a:p>
            <a:pPr lvl="1"/>
            <a:r>
              <a:rPr lang="en-US" dirty="0"/>
              <a:t>District Organization</a:t>
            </a:r>
            <a:endParaRPr lang="en-US" sz="1800" dirty="0"/>
          </a:p>
          <a:p>
            <a:pPr lvl="1"/>
            <a:r>
              <a:rPr lang="en-US" dirty="0"/>
              <a:t>Referendum</a:t>
            </a:r>
            <a:endParaRPr lang="en-US" sz="1800" dirty="0"/>
          </a:p>
          <a:p>
            <a:pPr marL="457200" lvl="1" indent="0">
              <a:buNone/>
            </a:pPr>
            <a:endParaRPr lang="en-US" dirty="0"/>
          </a:p>
        </p:txBody>
      </p:sp>
    </p:spTree>
    <p:extLst>
      <p:ext uri="{BB962C8B-B14F-4D97-AF65-F5344CB8AC3E}">
        <p14:creationId xmlns:p14="http://schemas.microsoft.com/office/powerpoint/2010/main" val="3031795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E8D5AD70-28A1-4A01-AE97-1F4CBFF4990F}"/>
              </a:ext>
            </a:extLst>
          </p:cNvPr>
          <p:cNvPicPr>
            <a:picLocks noGrp="1" noChangeAspect="1"/>
          </p:cNvPicPr>
          <p:nvPr>
            <p:ph type="pic" sz="quarter" idx="13"/>
          </p:nvPr>
        </p:nvPicPr>
        <p:blipFill>
          <a:blip r:embed="rId2"/>
          <a:stretch>
            <a:fillRect/>
          </a:stretch>
        </p:blipFill>
        <p:spPr>
          <a:xfrm>
            <a:off x="0" y="4740435"/>
            <a:ext cx="12192001" cy="2146775"/>
          </a:xfrm>
        </p:spPr>
      </p:pic>
      <p:sp>
        <p:nvSpPr>
          <p:cNvPr id="16" name="Rectangle 15" descr="Slide number background block">
            <a:extLst>
              <a:ext uri="{FF2B5EF4-FFF2-40B4-BE49-F238E27FC236}">
                <a16:creationId xmlns:a16="http://schemas.microsoft.com/office/drawing/2014/main" id="{4EB8303B-9502-480C-9C51-6EF9094D5E4F}"/>
              </a:ext>
            </a:extLst>
          </p:cNvPr>
          <p:cNvSpPr/>
          <p:nvPr/>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7" name="Slide Number Placeholder 5">
            <a:extLst>
              <a:ext uri="{FF2B5EF4-FFF2-40B4-BE49-F238E27FC236}">
                <a16:creationId xmlns:a16="http://schemas.microsoft.com/office/drawing/2014/main" id="{3A910B8A-C82A-4E81-9270-CD27D2778597}"/>
              </a:ext>
            </a:extLst>
          </p:cNvPr>
          <p:cNvSpPr txBox="1">
            <a:spLocks/>
          </p:cNvSpPr>
          <p:nvPr/>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13</a:t>
            </a:fld>
            <a:endParaRPr lang="en-GB" b="1" dirty="0">
              <a:solidFill>
                <a:schemeClr val="bg1"/>
              </a:solidFill>
            </a:endParaRPr>
          </a:p>
        </p:txBody>
      </p:sp>
      <p:sp>
        <p:nvSpPr>
          <p:cNvPr id="6" name="TextBox 5">
            <a:extLst>
              <a:ext uri="{FF2B5EF4-FFF2-40B4-BE49-F238E27FC236}">
                <a16:creationId xmlns:a16="http://schemas.microsoft.com/office/drawing/2014/main" id="{EF2DF695-C2ED-4C5C-A813-294F21E48D59}"/>
              </a:ext>
            </a:extLst>
          </p:cNvPr>
          <p:cNvSpPr txBox="1"/>
          <p:nvPr/>
        </p:nvSpPr>
        <p:spPr>
          <a:xfrm>
            <a:off x="1093862" y="595783"/>
            <a:ext cx="3965248" cy="4678204"/>
          </a:xfrm>
          <a:prstGeom prst="rect">
            <a:avLst/>
          </a:prstGeom>
          <a:noFill/>
        </p:spPr>
        <p:txBody>
          <a:bodyPr wrap="square" rtlCol="0">
            <a:spAutoFit/>
          </a:bodyPr>
          <a:lstStyle/>
          <a:p>
            <a:r>
              <a:rPr lang="en-US" sz="2800" b="1" dirty="0"/>
              <a:t>Task Force </a:t>
            </a:r>
            <a:r>
              <a:rPr lang="en-US" sz="2800" b="1" dirty="0" smtClean="0"/>
              <a:t>Members:</a:t>
            </a:r>
            <a:endParaRPr lang="en-US" sz="2800" b="1" dirty="0"/>
          </a:p>
          <a:p>
            <a:endParaRPr lang="en-US" sz="2800" dirty="0"/>
          </a:p>
          <a:p>
            <a:r>
              <a:rPr lang="en-US" sz="2800" dirty="0"/>
              <a:t>Bill Adams</a:t>
            </a:r>
          </a:p>
          <a:p>
            <a:r>
              <a:rPr lang="en-US" sz="2800" dirty="0"/>
              <a:t>Bob </a:t>
            </a:r>
            <a:r>
              <a:rPr lang="en-US" sz="2800" dirty="0" err="1"/>
              <a:t>Batchelor</a:t>
            </a:r>
            <a:endParaRPr lang="en-US" sz="2800" dirty="0"/>
          </a:p>
          <a:p>
            <a:r>
              <a:rPr lang="en-US" sz="2800" dirty="0"/>
              <a:t>Elizabeth Clarke</a:t>
            </a:r>
          </a:p>
          <a:p>
            <a:r>
              <a:rPr lang="en-US" sz="2800" dirty="0"/>
              <a:t>Joe Dietrich</a:t>
            </a:r>
          </a:p>
          <a:p>
            <a:r>
              <a:rPr lang="en-US" sz="2800" dirty="0"/>
              <a:t>Sarah Doran</a:t>
            </a:r>
          </a:p>
          <a:p>
            <a:r>
              <a:rPr lang="en-US" sz="2800" dirty="0"/>
              <a:t>Brenda Duke</a:t>
            </a:r>
          </a:p>
          <a:p>
            <a:r>
              <a:rPr lang="en-US" sz="2800" dirty="0"/>
              <a:t>Linda Flood</a:t>
            </a:r>
          </a:p>
          <a:p>
            <a:r>
              <a:rPr lang="en-US" sz="2800" dirty="0"/>
              <a:t>Brian Gifford</a:t>
            </a:r>
          </a:p>
          <a:p>
            <a:endParaRPr lang="en-US" dirty="0"/>
          </a:p>
        </p:txBody>
      </p:sp>
      <p:pic>
        <p:nvPicPr>
          <p:cNvPr id="2" name="Picture 1">
            <a:extLst>
              <a:ext uri="{FF2B5EF4-FFF2-40B4-BE49-F238E27FC236}">
                <a16:creationId xmlns:a16="http://schemas.microsoft.com/office/drawing/2014/main" id="{ACD8E00C-04EF-47BF-97A8-A909AC220A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68237" y="626905"/>
            <a:ext cx="2127688" cy="1444588"/>
          </a:xfrm>
          <a:prstGeom prst="rect">
            <a:avLst/>
          </a:prstGeom>
        </p:spPr>
      </p:pic>
      <p:sp>
        <p:nvSpPr>
          <p:cNvPr id="4" name="Rectangle 3">
            <a:extLst>
              <a:ext uri="{FF2B5EF4-FFF2-40B4-BE49-F238E27FC236}">
                <a16:creationId xmlns:a16="http://schemas.microsoft.com/office/drawing/2014/main" id="{58EBCF86-FE21-42FB-9836-61CA054BE650}"/>
              </a:ext>
            </a:extLst>
          </p:cNvPr>
          <p:cNvSpPr/>
          <p:nvPr/>
        </p:nvSpPr>
        <p:spPr>
          <a:xfrm>
            <a:off x="7640092" y="5415280"/>
            <a:ext cx="3223847" cy="769441"/>
          </a:xfrm>
          <a:prstGeom prst="rect">
            <a:avLst/>
          </a:prstGeom>
        </p:spPr>
        <p:txBody>
          <a:bodyPr wrap="square">
            <a:spAutoFit/>
          </a:bodyPr>
          <a:lstStyle/>
          <a:p>
            <a:r>
              <a:rPr lang="en-GB" sz="4400" dirty="0">
                <a:solidFill>
                  <a:schemeClr val="bg1"/>
                </a:solidFill>
              </a:rPr>
              <a:t>THANK YOU</a:t>
            </a:r>
          </a:p>
        </p:txBody>
      </p:sp>
      <p:sp>
        <p:nvSpPr>
          <p:cNvPr id="8" name="Rectangle 7">
            <a:extLst>
              <a:ext uri="{FF2B5EF4-FFF2-40B4-BE49-F238E27FC236}">
                <a16:creationId xmlns:a16="http://schemas.microsoft.com/office/drawing/2014/main" id="{307458A3-1353-4029-8470-51C1A82A7350}"/>
              </a:ext>
            </a:extLst>
          </p:cNvPr>
          <p:cNvSpPr/>
          <p:nvPr/>
        </p:nvSpPr>
        <p:spPr>
          <a:xfrm>
            <a:off x="4536081" y="1470988"/>
            <a:ext cx="6096000" cy="3539430"/>
          </a:xfrm>
          <a:prstGeom prst="rect">
            <a:avLst/>
          </a:prstGeom>
        </p:spPr>
        <p:txBody>
          <a:bodyPr>
            <a:spAutoFit/>
          </a:bodyPr>
          <a:lstStyle/>
          <a:p>
            <a:r>
              <a:rPr lang="en-US" sz="2800" dirty="0"/>
              <a:t>Tony Goodman</a:t>
            </a:r>
          </a:p>
          <a:p>
            <a:r>
              <a:rPr lang="en-US" sz="2800" dirty="0"/>
              <a:t>Karen </a:t>
            </a:r>
            <a:r>
              <a:rPr lang="en-US" sz="2800" dirty="0" err="1"/>
              <a:t>Jamiola</a:t>
            </a:r>
            <a:endParaRPr lang="en-US" sz="2800" dirty="0"/>
          </a:p>
          <a:p>
            <a:r>
              <a:rPr lang="en-US" sz="2800" dirty="0"/>
              <a:t>Kelli Kwiatkowski</a:t>
            </a:r>
          </a:p>
          <a:p>
            <a:r>
              <a:rPr lang="en-US" sz="2800" dirty="0"/>
              <a:t>Denise Meyer</a:t>
            </a:r>
          </a:p>
          <a:p>
            <a:r>
              <a:rPr lang="en-US" sz="2800" dirty="0" err="1"/>
              <a:t>Aryn</a:t>
            </a:r>
            <a:r>
              <a:rPr lang="en-US" sz="2800" dirty="0"/>
              <a:t> Pipkin</a:t>
            </a:r>
          </a:p>
          <a:p>
            <a:r>
              <a:rPr lang="en-US" sz="2800" dirty="0"/>
              <a:t>Ronald </a:t>
            </a:r>
            <a:r>
              <a:rPr lang="en-US" sz="2800" dirty="0" err="1"/>
              <a:t>Seidl</a:t>
            </a:r>
            <a:endParaRPr lang="en-US" sz="2800" dirty="0"/>
          </a:p>
          <a:p>
            <a:r>
              <a:rPr lang="en-US" sz="2800" dirty="0"/>
              <a:t>Jason Smith</a:t>
            </a:r>
          </a:p>
          <a:p>
            <a:r>
              <a:rPr lang="en-US" sz="2800" dirty="0"/>
              <a:t>Robert </a:t>
            </a:r>
            <a:r>
              <a:rPr lang="en-US" sz="2800" dirty="0" err="1"/>
              <a:t>Verbos</a:t>
            </a:r>
            <a:endParaRPr lang="en-US" sz="2800" dirty="0"/>
          </a:p>
        </p:txBody>
      </p:sp>
    </p:spTree>
    <p:extLst>
      <p:ext uri="{BB962C8B-B14F-4D97-AF65-F5344CB8AC3E}">
        <p14:creationId xmlns:p14="http://schemas.microsoft.com/office/powerpoint/2010/main" val="1229684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E8D5AD70-28A1-4A01-AE97-1F4CBFF4990F}"/>
              </a:ext>
            </a:extLst>
          </p:cNvPr>
          <p:cNvPicPr>
            <a:picLocks noGrp="1" noChangeAspect="1"/>
          </p:cNvPicPr>
          <p:nvPr>
            <p:ph type="pic" sz="quarter" idx="13"/>
          </p:nvPr>
        </p:nvPicPr>
        <p:blipFill>
          <a:blip r:embed="rId2"/>
          <a:stretch>
            <a:fillRect/>
          </a:stretch>
        </p:blipFill>
        <p:spPr>
          <a:xfrm>
            <a:off x="0" y="4711225"/>
            <a:ext cx="12192001" cy="2146775"/>
          </a:xfrm>
        </p:spPr>
      </p:pic>
      <p:sp>
        <p:nvSpPr>
          <p:cNvPr id="3" name="Title 2">
            <a:extLst>
              <a:ext uri="{FF2B5EF4-FFF2-40B4-BE49-F238E27FC236}">
                <a16:creationId xmlns:a16="http://schemas.microsoft.com/office/drawing/2014/main" id="{31D4E439-7AFE-41C2-9561-67F5879CAB86}"/>
              </a:ext>
            </a:extLst>
          </p:cNvPr>
          <p:cNvSpPr>
            <a:spLocks noGrp="1"/>
          </p:cNvSpPr>
          <p:nvPr>
            <p:ph type="title"/>
          </p:nvPr>
        </p:nvSpPr>
        <p:spPr/>
        <p:txBody>
          <a:bodyPr/>
          <a:lstStyle/>
          <a:p>
            <a:r>
              <a:rPr lang="en-US" sz="4400" b="1" dirty="0"/>
              <a:t>Review of Charge </a:t>
            </a:r>
            <a:endParaRPr lang="en-GB" sz="4400" b="1" dirty="0"/>
          </a:p>
        </p:txBody>
      </p:sp>
      <p:sp>
        <p:nvSpPr>
          <p:cNvPr id="16" name="Rectangle 15" descr="Slide number background block">
            <a:extLst>
              <a:ext uri="{FF2B5EF4-FFF2-40B4-BE49-F238E27FC236}">
                <a16:creationId xmlns:a16="http://schemas.microsoft.com/office/drawing/2014/main" id="{4EB8303B-9502-480C-9C51-6EF9094D5E4F}"/>
              </a:ext>
            </a:extLst>
          </p:cNvPr>
          <p:cNvSpPr/>
          <p:nvPr/>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7" name="Slide Number Placeholder 5">
            <a:extLst>
              <a:ext uri="{FF2B5EF4-FFF2-40B4-BE49-F238E27FC236}">
                <a16:creationId xmlns:a16="http://schemas.microsoft.com/office/drawing/2014/main" id="{3A910B8A-C82A-4E81-9270-CD27D2778597}"/>
              </a:ext>
            </a:extLst>
          </p:cNvPr>
          <p:cNvSpPr txBox="1">
            <a:spLocks/>
          </p:cNvSpPr>
          <p:nvPr/>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2</a:t>
            </a:fld>
            <a:endParaRPr lang="en-GB" b="1" dirty="0">
              <a:solidFill>
                <a:schemeClr val="bg1"/>
              </a:solidFill>
            </a:endParaRPr>
          </a:p>
        </p:txBody>
      </p:sp>
      <p:sp>
        <p:nvSpPr>
          <p:cNvPr id="6" name="TextBox 5">
            <a:extLst>
              <a:ext uri="{FF2B5EF4-FFF2-40B4-BE49-F238E27FC236}">
                <a16:creationId xmlns:a16="http://schemas.microsoft.com/office/drawing/2014/main" id="{EF2DF695-C2ED-4C5C-A813-294F21E48D59}"/>
              </a:ext>
            </a:extLst>
          </p:cNvPr>
          <p:cNvSpPr txBox="1"/>
          <p:nvPr/>
        </p:nvSpPr>
        <p:spPr>
          <a:xfrm>
            <a:off x="864973" y="2594919"/>
            <a:ext cx="6765187" cy="1938992"/>
          </a:xfrm>
          <a:prstGeom prst="rect">
            <a:avLst/>
          </a:prstGeom>
          <a:noFill/>
        </p:spPr>
        <p:txBody>
          <a:bodyPr wrap="square" rtlCol="0">
            <a:spAutoFit/>
          </a:bodyPr>
          <a:lstStyle/>
          <a:p>
            <a:r>
              <a:rPr lang="en-US" sz="2400" dirty="0"/>
              <a:t>The Task Force is charged with learning about school finance, receiving information about the SDNB’s budget and current/future financial status and, ultimately, presenting budget recommendations to the School Board this fall. </a:t>
            </a:r>
          </a:p>
        </p:txBody>
      </p:sp>
      <p:pic>
        <p:nvPicPr>
          <p:cNvPr id="2" name="Picture 1">
            <a:extLst>
              <a:ext uri="{FF2B5EF4-FFF2-40B4-BE49-F238E27FC236}">
                <a16:creationId xmlns:a16="http://schemas.microsoft.com/office/drawing/2014/main" id="{D060D339-9302-4AEB-AC3B-A576AF228D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5116" y="663538"/>
            <a:ext cx="2127688" cy="1444588"/>
          </a:xfrm>
          <a:prstGeom prst="rect">
            <a:avLst/>
          </a:prstGeom>
        </p:spPr>
      </p:pic>
    </p:spTree>
    <p:extLst>
      <p:ext uri="{BB962C8B-B14F-4D97-AF65-F5344CB8AC3E}">
        <p14:creationId xmlns:p14="http://schemas.microsoft.com/office/powerpoint/2010/main" val="1321168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D2548E5-8E01-49AA-96B8-A9C35C609437}"/>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
        <p:nvSpPr>
          <p:cNvPr id="4" name="Title 2">
            <a:extLst>
              <a:ext uri="{FF2B5EF4-FFF2-40B4-BE49-F238E27FC236}">
                <a16:creationId xmlns:a16="http://schemas.microsoft.com/office/drawing/2014/main" id="{D680485C-1122-4065-A994-C1AC7AE0F83A}"/>
              </a:ext>
            </a:extLst>
          </p:cNvPr>
          <p:cNvSpPr txBox="1">
            <a:spLocks/>
          </p:cNvSpPr>
          <p:nvPr/>
        </p:nvSpPr>
        <p:spPr>
          <a:xfrm>
            <a:off x="657357" y="844467"/>
            <a:ext cx="9666514" cy="746846"/>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4400" b="1" dirty="0"/>
              <a:t>Wisconsin Association of School Boards</a:t>
            </a:r>
            <a:endParaRPr lang="en-GB" sz="4400" b="1" dirty="0"/>
          </a:p>
        </p:txBody>
      </p:sp>
      <p:sp>
        <p:nvSpPr>
          <p:cNvPr id="5" name="TextBox 4">
            <a:extLst>
              <a:ext uri="{FF2B5EF4-FFF2-40B4-BE49-F238E27FC236}">
                <a16:creationId xmlns:a16="http://schemas.microsoft.com/office/drawing/2014/main" id="{2C87E7A5-15B4-4DAA-A108-558489057F33}"/>
              </a:ext>
            </a:extLst>
          </p:cNvPr>
          <p:cNvSpPr txBox="1"/>
          <p:nvPr/>
        </p:nvSpPr>
        <p:spPr>
          <a:xfrm>
            <a:off x="3141098" y="3980617"/>
            <a:ext cx="7507513" cy="400110"/>
          </a:xfrm>
          <a:prstGeom prst="rect">
            <a:avLst/>
          </a:prstGeom>
          <a:noFill/>
        </p:spPr>
        <p:txBody>
          <a:bodyPr wrap="square" rtlCol="0">
            <a:spAutoFit/>
          </a:bodyPr>
          <a:lstStyle/>
          <a:p>
            <a:r>
              <a:rPr lang="en-US" sz="2000" dirty="0"/>
              <a:t>Facilitator: Roger Price</a:t>
            </a:r>
          </a:p>
        </p:txBody>
      </p:sp>
      <p:pic>
        <p:nvPicPr>
          <p:cNvPr id="6" name="Picture Placeholder 10">
            <a:extLst>
              <a:ext uri="{FF2B5EF4-FFF2-40B4-BE49-F238E27FC236}">
                <a16:creationId xmlns:a16="http://schemas.microsoft.com/office/drawing/2014/main" id="{9E59FBD9-5551-48CE-9B9D-99E4A574ECB5}"/>
              </a:ext>
            </a:extLst>
          </p:cNvPr>
          <p:cNvPicPr>
            <a:picLocks noChangeAspect="1"/>
          </p:cNvPicPr>
          <p:nvPr/>
        </p:nvPicPr>
        <p:blipFill>
          <a:blip r:embed="rId2"/>
          <a:stretch>
            <a:fillRect/>
          </a:stretch>
        </p:blipFill>
        <p:spPr>
          <a:xfrm>
            <a:off x="0" y="4711225"/>
            <a:ext cx="12192000" cy="2146775"/>
          </a:xfrm>
          <a:custGeom>
            <a:avLst/>
            <a:gdLst>
              <a:gd name="connsiteX0" fmla="*/ 9047741 w 11944014"/>
              <a:gd name="connsiteY0" fmla="*/ 1387 h 2146775"/>
              <a:gd name="connsiteX1" fmla="*/ 11419539 w 11944014"/>
              <a:gd name="connsiteY1" fmla="*/ 219677 h 2146775"/>
              <a:gd name="connsiteX2" fmla="*/ 11944014 w 11944014"/>
              <a:gd name="connsiteY2" fmla="*/ 308073 h 2146775"/>
              <a:gd name="connsiteX3" fmla="*/ 11944014 w 11944014"/>
              <a:gd name="connsiteY3" fmla="*/ 2146775 h 2146775"/>
              <a:gd name="connsiteX4" fmla="*/ 0 w 11944014"/>
              <a:gd name="connsiteY4" fmla="*/ 2146775 h 2146775"/>
              <a:gd name="connsiteX5" fmla="*/ 0 w 11944014"/>
              <a:gd name="connsiteY5" fmla="*/ 1286620 h 2146775"/>
              <a:gd name="connsiteX6" fmla="*/ 510557 w 11944014"/>
              <a:gd name="connsiteY6" fmla="*/ 1257271 h 2146775"/>
              <a:gd name="connsiteX7" fmla="*/ 4857299 w 11944014"/>
              <a:gd name="connsiteY7" fmla="*/ 599865 h 2146775"/>
              <a:gd name="connsiteX8" fmla="*/ 9047741 w 11944014"/>
              <a:gd name="connsiteY8" fmla="*/ 1387 h 214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44014" h="2146775">
                <a:moveTo>
                  <a:pt x="9047741" y="1387"/>
                </a:moveTo>
                <a:cubicBezTo>
                  <a:pt x="10060417" y="-14311"/>
                  <a:pt x="10769985" y="106119"/>
                  <a:pt x="11419539" y="219677"/>
                </a:cubicBezTo>
                <a:lnTo>
                  <a:pt x="11944014" y="308073"/>
                </a:lnTo>
                <a:lnTo>
                  <a:pt x="11944014" y="2146775"/>
                </a:lnTo>
                <a:lnTo>
                  <a:pt x="0" y="2146775"/>
                </a:lnTo>
                <a:lnTo>
                  <a:pt x="0" y="1286620"/>
                </a:lnTo>
                <a:lnTo>
                  <a:pt x="510557" y="1257271"/>
                </a:lnTo>
                <a:cubicBezTo>
                  <a:pt x="1951876" y="1160309"/>
                  <a:pt x="3261017" y="969324"/>
                  <a:pt x="4857299" y="599865"/>
                </a:cubicBezTo>
                <a:cubicBezTo>
                  <a:pt x="6719283" y="168910"/>
                  <a:pt x="8035066" y="17084"/>
                  <a:pt x="9047741" y="1387"/>
                </a:cubicBezTo>
                <a:close/>
              </a:path>
            </a:pathLst>
          </a:custGeom>
        </p:spPr>
      </p:pic>
      <p:pic>
        <p:nvPicPr>
          <p:cNvPr id="7" name="Picture 6" descr="WASBRED.jpg">
            <a:extLst>
              <a:ext uri="{FF2B5EF4-FFF2-40B4-BE49-F238E27FC236}">
                <a16:creationId xmlns:a16="http://schemas.microsoft.com/office/drawing/2014/main" id="{0030E031-3730-4CB8-862B-484C7CCA92D1}"/>
              </a:ext>
            </a:extLst>
          </p:cNvPr>
          <p:cNvPicPr>
            <a:picLocks noChangeAspect="1"/>
          </p:cNvPicPr>
          <p:nvPr/>
        </p:nvPicPr>
        <p:blipFill>
          <a:blip r:embed="rId3" cstate="print"/>
          <a:stretch>
            <a:fillRect/>
          </a:stretch>
        </p:blipFill>
        <p:spPr>
          <a:xfrm>
            <a:off x="657357" y="2382984"/>
            <a:ext cx="1757861" cy="1948203"/>
          </a:xfrm>
          <a:prstGeom prst="rect">
            <a:avLst/>
          </a:prstGeom>
        </p:spPr>
      </p:pic>
      <p:sp>
        <p:nvSpPr>
          <p:cNvPr id="3" name="TextBox 2">
            <a:extLst>
              <a:ext uri="{FF2B5EF4-FFF2-40B4-BE49-F238E27FC236}">
                <a16:creationId xmlns:a16="http://schemas.microsoft.com/office/drawing/2014/main" id="{5E435071-B31C-4A63-B3FD-CA00172D0D91}"/>
              </a:ext>
            </a:extLst>
          </p:cNvPr>
          <p:cNvSpPr txBox="1"/>
          <p:nvPr/>
        </p:nvSpPr>
        <p:spPr>
          <a:xfrm>
            <a:off x="2706838" y="1861642"/>
            <a:ext cx="8827805" cy="1938992"/>
          </a:xfrm>
          <a:prstGeom prst="rect">
            <a:avLst/>
          </a:prstGeom>
          <a:noFill/>
        </p:spPr>
        <p:txBody>
          <a:bodyPr wrap="square" rtlCol="0">
            <a:spAutoFit/>
          </a:bodyPr>
          <a:lstStyle/>
          <a:p>
            <a:pPr lvl="0"/>
            <a:r>
              <a:rPr lang="en-US" sz="2000" dirty="0"/>
              <a:t>WASB Scope of Services</a:t>
            </a:r>
          </a:p>
          <a:p>
            <a:pPr lvl="1"/>
            <a:r>
              <a:rPr lang="en-US" sz="2000" dirty="0"/>
              <a:t>Assist Board in evaluating applications for the committee with the goal of balanced membership, providing facilitation of the task force sessions, assisting in preparation and presentation of materials, and generally guide discussion and debate in a respectful manner to assure full participation opportunities for all members.</a:t>
            </a:r>
          </a:p>
        </p:txBody>
      </p:sp>
    </p:spTree>
    <p:extLst>
      <p:ext uri="{BB962C8B-B14F-4D97-AF65-F5344CB8AC3E}">
        <p14:creationId xmlns:p14="http://schemas.microsoft.com/office/powerpoint/2010/main" val="3880009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D4E439-7AFE-41C2-9561-67F5879CAB86}"/>
              </a:ext>
            </a:extLst>
          </p:cNvPr>
          <p:cNvSpPr>
            <a:spLocks noGrp="1"/>
          </p:cNvSpPr>
          <p:nvPr>
            <p:ph type="title"/>
          </p:nvPr>
        </p:nvSpPr>
        <p:spPr>
          <a:xfrm>
            <a:off x="838200" y="1022891"/>
            <a:ext cx="10515600" cy="1109574"/>
          </a:xfrm>
        </p:spPr>
        <p:txBody>
          <a:bodyPr>
            <a:normAutofit fontScale="90000"/>
          </a:bodyPr>
          <a:lstStyle/>
          <a:p>
            <a:r>
              <a:rPr lang="en-US" sz="4900" b="1" dirty="0">
                <a:solidFill>
                  <a:prstClr val="black"/>
                </a:solidFill>
              </a:rPr>
              <a:t>Membership</a:t>
            </a:r>
            <a:r>
              <a:rPr lang="en-US" dirty="0">
                <a:solidFill>
                  <a:prstClr val="black"/>
                </a:solidFill>
              </a:rPr>
              <a:t> – </a:t>
            </a:r>
            <a:br>
              <a:rPr lang="en-US" dirty="0">
                <a:solidFill>
                  <a:prstClr val="black"/>
                </a:solidFill>
              </a:rPr>
            </a:br>
            <a:r>
              <a:rPr lang="en-US" dirty="0">
                <a:solidFill>
                  <a:prstClr val="black"/>
                </a:solidFill>
              </a:rPr>
              <a:t/>
            </a:r>
            <a:br>
              <a:rPr lang="en-US" dirty="0">
                <a:solidFill>
                  <a:prstClr val="black"/>
                </a:solidFill>
              </a:rPr>
            </a:br>
            <a:r>
              <a:rPr lang="en-US" sz="2000" dirty="0">
                <a:solidFill>
                  <a:prstClr val="black"/>
                </a:solidFill>
              </a:rPr>
              <a:t>The Task Force was limited to 16 community members. District leaders served as ex-officio members, providing support and facilitation to the task force’s work. Staff that live in the district were also encouraged to apply as a community member.</a:t>
            </a:r>
            <a:endParaRPr lang="en-GB" dirty="0"/>
          </a:p>
        </p:txBody>
      </p:sp>
      <p:sp>
        <p:nvSpPr>
          <p:cNvPr id="16" name="Rectangle 15" descr="Slide number background block">
            <a:extLst>
              <a:ext uri="{FF2B5EF4-FFF2-40B4-BE49-F238E27FC236}">
                <a16:creationId xmlns:a16="http://schemas.microsoft.com/office/drawing/2014/main" id="{4EB8303B-9502-480C-9C51-6EF9094D5E4F}"/>
              </a:ext>
            </a:extLst>
          </p:cNvPr>
          <p:cNvSpPr/>
          <p:nvPr/>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7" name="Slide Number Placeholder 5">
            <a:extLst>
              <a:ext uri="{FF2B5EF4-FFF2-40B4-BE49-F238E27FC236}">
                <a16:creationId xmlns:a16="http://schemas.microsoft.com/office/drawing/2014/main" id="{3A910B8A-C82A-4E81-9270-CD27D2778597}"/>
              </a:ext>
            </a:extLst>
          </p:cNvPr>
          <p:cNvSpPr txBox="1">
            <a:spLocks/>
          </p:cNvSpPr>
          <p:nvPr/>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4</a:t>
            </a:fld>
            <a:endParaRPr lang="en-GB" b="1" dirty="0">
              <a:solidFill>
                <a:schemeClr val="bg1"/>
              </a:solidFill>
            </a:endParaRPr>
          </a:p>
        </p:txBody>
      </p:sp>
      <p:sp>
        <p:nvSpPr>
          <p:cNvPr id="6" name="TextBox 5">
            <a:extLst>
              <a:ext uri="{FF2B5EF4-FFF2-40B4-BE49-F238E27FC236}">
                <a16:creationId xmlns:a16="http://schemas.microsoft.com/office/drawing/2014/main" id="{EF2DF695-C2ED-4C5C-A813-294F21E48D59}"/>
              </a:ext>
            </a:extLst>
          </p:cNvPr>
          <p:cNvSpPr txBox="1"/>
          <p:nvPr/>
        </p:nvSpPr>
        <p:spPr>
          <a:xfrm>
            <a:off x="864973" y="2594919"/>
            <a:ext cx="10026547" cy="369332"/>
          </a:xfrm>
          <a:prstGeom prst="rect">
            <a:avLst/>
          </a:prstGeom>
          <a:noFill/>
        </p:spPr>
        <p:txBody>
          <a:bodyPr wrap="square" rtlCol="0">
            <a:spAutoFit/>
          </a:bodyPr>
          <a:lstStyle/>
          <a:p>
            <a:r>
              <a:rPr lang="en-US" dirty="0"/>
              <a:t> </a:t>
            </a:r>
            <a:endParaRPr lang="en-US" dirty="0">
              <a:effectLst/>
            </a:endParaRPr>
          </a:p>
        </p:txBody>
      </p:sp>
      <p:graphicFrame>
        <p:nvGraphicFramePr>
          <p:cNvPr id="4" name="Table 3">
            <a:extLst>
              <a:ext uri="{FF2B5EF4-FFF2-40B4-BE49-F238E27FC236}">
                <a16:creationId xmlns:a16="http://schemas.microsoft.com/office/drawing/2014/main" id="{6C57F044-1701-4831-B5DA-B093A8EF79A5}"/>
              </a:ext>
            </a:extLst>
          </p:cNvPr>
          <p:cNvGraphicFramePr>
            <a:graphicFrameLocks noGrp="1"/>
          </p:cNvGraphicFramePr>
          <p:nvPr>
            <p:extLst>
              <p:ext uri="{D42A27DB-BD31-4B8C-83A1-F6EECF244321}">
                <p14:modId xmlns:p14="http://schemas.microsoft.com/office/powerpoint/2010/main" val="1170283118"/>
              </p:ext>
            </p:extLst>
          </p:nvPr>
        </p:nvGraphicFramePr>
        <p:xfrm>
          <a:off x="937065" y="2779585"/>
          <a:ext cx="10087010" cy="2830568"/>
        </p:xfrm>
        <a:graphic>
          <a:graphicData uri="http://schemas.openxmlformats.org/drawingml/2006/table">
            <a:tbl>
              <a:tblPr firstRow="1" firstCol="1" bandRow="1"/>
              <a:tblGrid>
                <a:gridCol w="10087010">
                  <a:extLst>
                    <a:ext uri="{9D8B030D-6E8A-4147-A177-3AD203B41FA5}">
                      <a16:colId xmlns:a16="http://schemas.microsoft.com/office/drawing/2014/main" val="2827967954"/>
                    </a:ext>
                  </a:extLst>
                </a:gridCol>
              </a:tblGrid>
              <a:tr h="397864">
                <a:tc>
                  <a:txBody>
                    <a:bodyPr/>
                    <a:lstStyle/>
                    <a:p>
                      <a:pPr marL="0" marR="0">
                        <a:lnSpc>
                          <a:spcPct val="115000"/>
                        </a:lnSpc>
                        <a:spcBef>
                          <a:spcPts val="0"/>
                        </a:spcBef>
                        <a:spcAft>
                          <a:spcPts val="60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Set aside applicants who did not indicate affiliation with a specific school(s); set aside nonresident</a:t>
                      </a:r>
                      <a:endParaRPr lang="en-US" sz="1600" dirty="0">
                        <a:solidFill>
                          <a:srgbClr val="0D0D0D"/>
                        </a:solidFill>
                        <a:effectLst/>
                        <a:latin typeface="Franklin Gothic Book" panose="020B0503020102020204" pitchFamily="34" charset="0"/>
                        <a:ea typeface="HGGothicE" panose="020B0909000000000000" pitchFamily="49"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62885"/>
                  </a:ext>
                </a:extLst>
              </a:tr>
              <a:tr h="822935">
                <a:tc>
                  <a:txBody>
                    <a:bodyPr/>
                    <a:lstStyle/>
                    <a:p>
                      <a:pPr marL="0" marR="0">
                        <a:lnSpc>
                          <a:spcPct val="115000"/>
                        </a:lnSpc>
                        <a:spcBef>
                          <a:spcPts val="0"/>
                        </a:spcBef>
                        <a:spcAft>
                          <a:spcPts val="60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Select a balanced representation from those indicating not in favor of the referendum to make up 50% of the membership; 11 of 59 applicants identified as not in favor; Random selection when multiple candidates qualified; include all non-parent applicants</a:t>
                      </a:r>
                      <a:endParaRPr lang="en-US" sz="1600" dirty="0">
                        <a:solidFill>
                          <a:srgbClr val="0D0D0D"/>
                        </a:solidFill>
                        <a:effectLst/>
                        <a:latin typeface="Franklin Gothic Book" panose="020B0503020102020204" pitchFamily="34" charset="0"/>
                        <a:ea typeface="HGGothicE" panose="020B0909000000000000" pitchFamily="49"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1504718"/>
                  </a:ext>
                </a:extLst>
              </a:tr>
              <a:tr h="397864">
                <a:tc>
                  <a:txBody>
                    <a:bodyPr/>
                    <a:lstStyle/>
                    <a:p>
                      <a:pPr marL="0" marR="0">
                        <a:lnSpc>
                          <a:spcPct val="115000"/>
                        </a:lnSpc>
                        <a:spcBef>
                          <a:spcPts val="0"/>
                        </a:spcBef>
                        <a:spcAft>
                          <a:spcPts val="60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Group according to lowest grade of attendance; randomly select one in favor from each School Group</a:t>
                      </a:r>
                      <a:endParaRPr lang="en-US" sz="1600" dirty="0">
                        <a:solidFill>
                          <a:srgbClr val="0D0D0D"/>
                        </a:solidFill>
                        <a:effectLst/>
                        <a:latin typeface="Franklin Gothic Book" panose="020B0503020102020204" pitchFamily="34" charset="0"/>
                        <a:ea typeface="HGGothicE" panose="020B0909000000000000" pitchFamily="49"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6276929"/>
                  </a:ext>
                </a:extLst>
              </a:tr>
              <a:tr h="397864">
                <a:tc>
                  <a:txBody>
                    <a:bodyPr/>
                    <a:lstStyle/>
                    <a:p>
                      <a:pPr marL="0" marR="0">
                        <a:lnSpc>
                          <a:spcPct val="115000"/>
                        </a:lnSpc>
                        <a:spcBef>
                          <a:spcPts val="0"/>
                        </a:spcBef>
                        <a:spcAft>
                          <a:spcPts val="60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West only group did not include any in favor applicants; Random selection from lower grade group with student at West</a:t>
                      </a:r>
                      <a:endParaRPr lang="en-US" sz="1600">
                        <a:solidFill>
                          <a:srgbClr val="0D0D0D"/>
                        </a:solidFill>
                        <a:effectLst/>
                        <a:latin typeface="Franklin Gothic Book" panose="020B0503020102020204" pitchFamily="34" charset="0"/>
                        <a:ea typeface="HGGothicE" panose="020B0909000000000000" pitchFamily="49"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1523528"/>
                  </a:ext>
                </a:extLst>
              </a:tr>
              <a:tr h="397864">
                <a:tc>
                  <a:txBody>
                    <a:bodyPr/>
                    <a:lstStyle/>
                    <a:p>
                      <a:pPr marL="0" marR="0">
                        <a:lnSpc>
                          <a:spcPct val="115000"/>
                        </a:lnSpc>
                        <a:spcBef>
                          <a:spcPts val="0"/>
                        </a:spcBef>
                        <a:spcAft>
                          <a:spcPts val="60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Include one Preschool parent</a:t>
                      </a:r>
                      <a:endParaRPr lang="en-US" sz="1600" dirty="0">
                        <a:solidFill>
                          <a:srgbClr val="0D0D0D"/>
                        </a:solidFill>
                        <a:effectLst/>
                        <a:latin typeface="Franklin Gothic Book" panose="020B0503020102020204" pitchFamily="34" charset="0"/>
                        <a:ea typeface="HGGothicE" panose="020B0909000000000000" pitchFamily="49"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8554459"/>
                  </a:ext>
                </a:extLst>
              </a:tr>
              <a:tr h="397864">
                <a:tc>
                  <a:txBody>
                    <a:bodyPr/>
                    <a:lstStyle/>
                    <a:p>
                      <a:pPr marL="0" marR="0">
                        <a:lnSpc>
                          <a:spcPct val="115000"/>
                        </a:lnSpc>
                        <a:spcBef>
                          <a:spcPts val="0"/>
                        </a:spcBef>
                        <a:spcAft>
                          <a:spcPts val="60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Include one Staff member</a:t>
                      </a:r>
                      <a:endParaRPr lang="en-US" sz="1600" dirty="0">
                        <a:solidFill>
                          <a:srgbClr val="0D0D0D"/>
                        </a:solidFill>
                        <a:effectLst/>
                        <a:latin typeface="Franklin Gothic Book" panose="020B0503020102020204" pitchFamily="34" charset="0"/>
                        <a:ea typeface="HGGothicE" panose="020B0909000000000000" pitchFamily="49"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982883"/>
                  </a:ext>
                </a:extLst>
              </a:tr>
            </a:tbl>
          </a:graphicData>
        </a:graphic>
      </p:graphicFrame>
    </p:spTree>
    <p:extLst>
      <p:ext uri="{BB962C8B-B14F-4D97-AF65-F5344CB8AC3E}">
        <p14:creationId xmlns:p14="http://schemas.microsoft.com/office/powerpoint/2010/main" val="1490547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E8D5AD70-28A1-4A01-AE97-1F4CBFF4990F}"/>
              </a:ext>
            </a:extLst>
          </p:cNvPr>
          <p:cNvPicPr>
            <a:picLocks noGrp="1" noChangeAspect="1"/>
          </p:cNvPicPr>
          <p:nvPr>
            <p:ph type="pic" sz="quarter" idx="13"/>
          </p:nvPr>
        </p:nvPicPr>
        <p:blipFill>
          <a:blip r:embed="rId2"/>
          <a:stretch>
            <a:fillRect/>
          </a:stretch>
        </p:blipFill>
        <p:spPr>
          <a:xfrm>
            <a:off x="0" y="4711225"/>
            <a:ext cx="12192001" cy="2146775"/>
          </a:xfrm>
        </p:spPr>
      </p:pic>
      <p:sp>
        <p:nvSpPr>
          <p:cNvPr id="3" name="Title 2">
            <a:extLst>
              <a:ext uri="{FF2B5EF4-FFF2-40B4-BE49-F238E27FC236}">
                <a16:creationId xmlns:a16="http://schemas.microsoft.com/office/drawing/2014/main" id="{31D4E439-7AFE-41C2-9561-67F5879CAB86}"/>
              </a:ext>
            </a:extLst>
          </p:cNvPr>
          <p:cNvSpPr>
            <a:spLocks noGrp="1"/>
          </p:cNvSpPr>
          <p:nvPr>
            <p:ph type="title"/>
          </p:nvPr>
        </p:nvSpPr>
        <p:spPr/>
        <p:txBody>
          <a:bodyPr/>
          <a:lstStyle/>
          <a:p>
            <a:r>
              <a:rPr lang="en-US" sz="4400" b="1" dirty="0"/>
              <a:t>Communications</a:t>
            </a:r>
            <a:endParaRPr lang="en-GB" sz="4400" b="1" dirty="0"/>
          </a:p>
        </p:txBody>
      </p:sp>
      <p:sp>
        <p:nvSpPr>
          <p:cNvPr id="16" name="Rectangle 15" descr="Slide number background block">
            <a:extLst>
              <a:ext uri="{FF2B5EF4-FFF2-40B4-BE49-F238E27FC236}">
                <a16:creationId xmlns:a16="http://schemas.microsoft.com/office/drawing/2014/main" id="{4EB8303B-9502-480C-9C51-6EF9094D5E4F}"/>
              </a:ext>
            </a:extLst>
          </p:cNvPr>
          <p:cNvSpPr/>
          <p:nvPr/>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7" name="Slide Number Placeholder 5">
            <a:extLst>
              <a:ext uri="{FF2B5EF4-FFF2-40B4-BE49-F238E27FC236}">
                <a16:creationId xmlns:a16="http://schemas.microsoft.com/office/drawing/2014/main" id="{3A910B8A-C82A-4E81-9270-CD27D2778597}"/>
              </a:ext>
            </a:extLst>
          </p:cNvPr>
          <p:cNvSpPr txBox="1">
            <a:spLocks/>
          </p:cNvSpPr>
          <p:nvPr/>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5</a:t>
            </a:fld>
            <a:endParaRPr lang="en-GB" b="1" dirty="0">
              <a:solidFill>
                <a:schemeClr val="bg1"/>
              </a:solidFill>
            </a:endParaRPr>
          </a:p>
        </p:txBody>
      </p:sp>
      <p:sp>
        <p:nvSpPr>
          <p:cNvPr id="6" name="TextBox 5">
            <a:extLst>
              <a:ext uri="{FF2B5EF4-FFF2-40B4-BE49-F238E27FC236}">
                <a16:creationId xmlns:a16="http://schemas.microsoft.com/office/drawing/2014/main" id="{EF2DF695-C2ED-4C5C-A813-294F21E48D59}"/>
              </a:ext>
            </a:extLst>
          </p:cNvPr>
          <p:cNvSpPr txBox="1"/>
          <p:nvPr/>
        </p:nvSpPr>
        <p:spPr>
          <a:xfrm>
            <a:off x="864973" y="2594919"/>
            <a:ext cx="7564132"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t>All meetings were posted as open meetings</a:t>
            </a:r>
          </a:p>
          <a:p>
            <a:pPr marL="285750" indent="-285750">
              <a:buFont typeface="Arial" panose="020B0604020202020204" pitchFamily="34" charset="0"/>
              <a:buChar char="•"/>
            </a:pPr>
            <a:r>
              <a:rPr lang="en-US" sz="2000" dirty="0"/>
              <a:t>Any materials presented or distributed  are available to the public</a:t>
            </a:r>
          </a:p>
          <a:p>
            <a:pPr marL="285750" indent="-285750">
              <a:buFont typeface="Arial" panose="020B0604020202020204" pitchFamily="34" charset="0"/>
              <a:buChar char="•"/>
            </a:pPr>
            <a:r>
              <a:rPr lang="en-US" sz="2000" dirty="0"/>
              <a:t>Public observers – although not part of the discussion as task force members – were given opportunities to provide thoughts, ideas and general comments to the committee in writing</a:t>
            </a:r>
          </a:p>
        </p:txBody>
      </p:sp>
      <p:pic>
        <p:nvPicPr>
          <p:cNvPr id="2" name="Picture 1">
            <a:extLst>
              <a:ext uri="{FF2B5EF4-FFF2-40B4-BE49-F238E27FC236}">
                <a16:creationId xmlns:a16="http://schemas.microsoft.com/office/drawing/2014/main" id="{F57DD86A-337A-493B-9929-40262B110B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68237" y="867640"/>
            <a:ext cx="2127688" cy="1444588"/>
          </a:xfrm>
          <a:prstGeom prst="rect">
            <a:avLst/>
          </a:prstGeom>
        </p:spPr>
      </p:pic>
    </p:spTree>
    <p:extLst>
      <p:ext uri="{BB962C8B-B14F-4D97-AF65-F5344CB8AC3E}">
        <p14:creationId xmlns:p14="http://schemas.microsoft.com/office/powerpoint/2010/main" val="1223258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E8D5AD70-28A1-4A01-AE97-1F4CBFF4990F}"/>
              </a:ext>
            </a:extLst>
          </p:cNvPr>
          <p:cNvPicPr>
            <a:picLocks noGrp="1" noChangeAspect="1"/>
          </p:cNvPicPr>
          <p:nvPr>
            <p:ph type="pic" sz="quarter" idx="13"/>
          </p:nvPr>
        </p:nvPicPr>
        <p:blipFill>
          <a:blip r:embed="rId2"/>
          <a:stretch>
            <a:fillRect/>
          </a:stretch>
        </p:blipFill>
        <p:spPr>
          <a:xfrm>
            <a:off x="0" y="4711225"/>
            <a:ext cx="12192001" cy="2146775"/>
          </a:xfrm>
        </p:spPr>
      </p:pic>
      <p:sp>
        <p:nvSpPr>
          <p:cNvPr id="3" name="Title 2">
            <a:extLst>
              <a:ext uri="{FF2B5EF4-FFF2-40B4-BE49-F238E27FC236}">
                <a16:creationId xmlns:a16="http://schemas.microsoft.com/office/drawing/2014/main" id="{31D4E439-7AFE-41C2-9561-67F5879CAB86}"/>
              </a:ext>
            </a:extLst>
          </p:cNvPr>
          <p:cNvSpPr>
            <a:spLocks noGrp="1"/>
          </p:cNvSpPr>
          <p:nvPr>
            <p:ph type="title"/>
          </p:nvPr>
        </p:nvSpPr>
        <p:spPr/>
        <p:txBody>
          <a:bodyPr/>
          <a:lstStyle/>
          <a:p>
            <a:r>
              <a:rPr lang="en-US" sz="4400" b="1" dirty="0"/>
              <a:t>Meetings</a:t>
            </a:r>
            <a:r>
              <a:rPr lang="en-US" dirty="0"/>
              <a:t/>
            </a:r>
            <a:br>
              <a:rPr lang="en-US" dirty="0"/>
            </a:br>
            <a:endParaRPr lang="en-GB" dirty="0"/>
          </a:p>
        </p:txBody>
      </p:sp>
      <p:sp>
        <p:nvSpPr>
          <p:cNvPr id="16" name="Rectangle 15" descr="Slide number background block">
            <a:extLst>
              <a:ext uri="{FF2B5EF4-FFF2-40B4-BE49-F238E27FC236}">
                <a16:creationId xmlns:a16="http://schemas.microsoft.com/office/drawing/2014/main" id="{4EB8303B-9502-480C-9C51-6EF9094D5E4F}"/>
              </a:ext>
            </a:extLst>
          </p:cNvPr>
          <p:cNvSpPr/>
          <p:nvPr/>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7" name="Slide Number Placeholder 5">
            <a:extLst>
              <a:ext uri="{FF2B5EF4-FFF2-40B4-BE49-F238E27FC236}">
                <a16:creationId xmlns:a16="http://schemas.microsoft.com/office/drawing/2014/main" id="{3A910B8A-C82A-4E81-9270-CD27D2778597}"/>
              </a:ext>
            </a:extLst>
          </p:cNvPr>
          <p:cNvSpPr txBox="1">
            <a:spLocks/>
          </p:cNvSpPr>
          <p:nvPr/>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6</a:t>
            </a:fld>
            <a:endParaRPr lang="en-GB" b="1" dirty="0">
              <a:solidFill>
                <a:schemeClr val="bg1"/>
              </a:solidFill>
            </a:endParaRPr>
          </a:p>
        </p:txBody>
      </p:sp>
      <p:sp>
        <p:nvSpPr>
          <p:cNvPr id="6" name="TextBox 5">
            <a:extLst>
              <a:ext uri="{FF2B5EF4-FFF2-40B4-BE49-F238E27FC236}">
                <a16:creationId xmlns:a16="http://schemas.microsoft.com/office/drawing/2014/main" id="{EF2DF695-C2ED-4C5C-A813-294F21E48D59}"/>
              </a:ext>
            </a:extLst>
          </p:cNvPr>
          <p:cNvSpPr txBox="1"/>
          <p:nvPr/>
        </p:nvSpPr>
        <p:spPr>
          <a:xfrm>
            <a:off x="864972" y="2594919"/>
            <a:ext cx="10495043" cy="1962076"/>
          </a:xfrm>
          <a:prstGeom prst="rect">
            <a:avLst/>
          </a:prstGeom>
          <a:noFill/>
        </p:spPr>
        <p:txBody>
          <a:bodyPr wrap="square" rtlCol="0">
            <a:spAutoFit/>
          </a:bodyPr>
          <a:lstStyle/>
          <a:p>
            <a:pPr marL="342900" marR="0" lvl="0" indent="-342900">
              <a:lnSpc>
                <a:spcPct val="115000"/>
              </a:lnSpc>
              <a:spcBef>
                <a:spcPts val="0"/>
              </a:spcBef>
              <a:spcAft>
                <a:spcPts val="0"/>
              </a:spcAft>
              <a:buFont typeface="Arial" panose="020B0604020202020204" pitchFamily="34" charset="0"/>
              <a:buChar char="•"/>
              <a:tabLst>
                <a:tab pos="457200" algn="l"/>
              </a:tabLst>
            </a:pPr>
            <a:r>
              <a:rPr lang="en-US" dirty="0">
                <a:solidFill>
                  <a:srgbClr val="000000"/>
                </a:solidFill>
                <a:latin typeface="Calibri" panose="020F0502020204030204" pitchFamily="34" charset="0"/>
                <a:cs typeface="Times New Roman" panose="02020603050405020304" pitchFamily="18" charset="0"/>
              </a:rPr>
              <a:t>Task force members were asked to attend at least four of the first five scheduled meetings: July 11, Aug. 13, Aug. 20, Sept. 10 and Sept. 16. A sixth meeting was added Oct. 9.</a:t>
            </a:r>
            <a:endParaRPr lang="en-US" dirty="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tabLst>
                <a:tab pos="457200" algn="l"/>
              </a:tabLst>
            </a:pPr>
            <a:r>
              <a:rPr lang="en-US" dirty="0">
                <a:solidFill>
                  <a:srgbClr val="000000"/>
                </a:solidFill>
                <a:latin typeface="Calibri" panose="020F0502020204030204" pitchFamily="34" charset="0"/>
                <a:cs typeface="Times New Roman" panose="02020603050405020304" pitchFamily="18" charset="0"/>
              </a:rPr>
              <a:t>Meetings lasted approximately 2 ½ hours and were held at New Berlin West in the Idea </a:t>
            </a:r>
            <a:r>
              <a:rPr lang="en-US" dirty="0" smtClean="0">
                <a:solidFill>
                  <a:srgbClr val="000000"/>
                </a:solidFill>
                <a:latin typeface="Calibri" panose="020F0502020204030204" pitchFamily="34" charset="0"/>
                <a:cs typeface="Times New Roman" panose="02020603050405020304" pitchFamily="18" charset="0"/>
              </a:rPr>
              <a:t>Center, </a:t>
            </a:r>
            <a:r>
              <a:rPr lang="en-US" dirty="0">
                <a:solidFill>
                  <a:srgbClr val="000000"/>
                </a:solidFill>
                <a:latin typeface="Calibri" panose="020F0502020204030204" pitchFamily="34" charset="0"/>
                <a:cs typeface="Times New Roman" panose="02020603050405020304" pitchFamily="18" charset="0"/>
              </a:rPr>
              <a:t>18695 W. Cleveland Ave. (Note: </a:t>
            </a:r>
            <a:r>
              <a:rPr lang="en-US" dirty="0" smtClean="0">
                <a:solidFill>
                  <a:srgbClr val="000000"/>
                </a:solidFill>
                <a:latin typeface="Calibri" panose="020F0502020204030204" pitchFamily="34" charset="0"/>
                <a:cs typeface="Times New Roman" panose="02020603050405020304" pitchFamily="18" charset="0"/>
              </a:rPr>
              <a:t>final </a:t>
            </a:r>
            <a:r>
              <a:rPr lang="en-US" dirty="0">
                <a:solidFill>
                  <a:srgbClr val="000000"/>
                </a:solidFill>
                <a:latin typeface="Calibri" panose="020F0502020204030204" pitchFamily="34" charset="0"/>
                <a:cs typeface="Times New Roman" panose="02020603050405020304" pitchFamily="18" charset="0"/>
              </a:rPr>
              <a:t>meeting was held at District Office, 4333 S. Sunnyslope Rd.)</a:t>
            </a:r>
            <a:endParaRPr lang="en-US" dirty="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tabLst>
                <a:tab pos="457200" algn="l"/>
              </a:tabLst>
            </a:pPr>
            <a:r>
              <a:rPr lang="en-US" dirty="0">
                <a:solidFill>
                  <a:srgbClr val="000000"/>
                </a:solidFill>
                <a:latin typeface="Calibri" panose="020F0502020204030204" pitchFamily="34" charset="0"/>
                <a:cs typeface="Times New Roman" panose="02020603050405020304" pitchFamily="18" charset="0"/>
              </a:rPr>
              <a:t>The task force </a:t>
            </a:r>
            <a:r>
              <a:rPr lang="en-US" dirty="0" smtClean="0">
                <a:solidFill>
                  <a:srgbClr val="000000"/>
                </a:solidFill>
                <a:latin typeface="Calibri" panose="020F0502020204030204" pitchFamily="34" charset="0"/>
                <a:cs typeface="Times New Roman" panose="02020603050405020304" pitchFamily="18" charset="0"/>
              </a:rPr>
              <a:t>to </a:t>
            </a:r>
            <a:r>
              <a:rPr lang="en-US" dirty="0">
                <a:solidFill>
                  <a:srgbClr val="000000"/>
                </a:solidFill>
                <a:latin typeface="Calibri" panose="020F0502020204030204" pitchFamily="34" charset="0"/>
                <a:cs typeface="Times New Roman" panose="02020603050405020304" pitchFamily="18" charset="0"/>
              </a:rPr>
              <a:t>present recommendations at a Board of Education meeting </a:t>
            </a:r>
            <a:r>
              <a:rPr lang="en-US" dirty="0" smtClean="0">
                <a:solidFill>
                  <a:srgbClr val="000000"/>
                </a:solidFill>
                <a:latin typeface="Calibri" panose="020F0502020204030204" pitchFamily="34" charset="0"/>
                <a:cs typeface="Times New Roman" panose="02020603050405020304" pitchFamily="18" charset="0"/>
              </a:rPr>
              <a:t>Monday</a:t>
            </a:r>
            <a:r>
              <a:rPr lang="en-US" dirty="0">
                <a:solidFill>
                  <a:srgbClr val="000000"/>
                </a:solidFill>
                <a:latin typeface="Calibri" panose="020F0502020204030204" pitchFamily="34" charset="0"/>
                <a:cs typeface="Times New Roman" panose="02020603050405020304" pitchFamily="18" charset="0"/>
              </a:rPr>
              <a:t>, Oct. </a:t>
            </a:r>
            <a:r>
              <a:rPr lang="en-US" dirty="0" smtClean="0">
                <a:solidFill>
                  <a:srgbClr val="000000"/>
                </a:solidFill>
                <a:latin typeface="Calibri" panose="020F0502020204030204" pitchFamily="34" charset="0"/>
                <a:cs typeface="Times New Roman" panose="02020603050405020304" pitchFamily="18" charset="0"/>
              </a:rPr>
              <a:t>28</a:t>
            </a:r>
            <a:r>
              <a:rPr lang="en-US" dirty="0">
                <a:solidFill>
                  <a:srgbClr val="000000"/>
                </a:solidFill>
                <a:latin typeface="Calibri" panose="020F0502020204030204" pitchFamily="34" charset="0"/>
                <a:cs typeface="Times New Roman" panose="02020603050405020304" pitchFamily="18" charset="0"/>
              </a:rPr>
              <a:t>.</a:t>
            </a:r>
            <a:endParaRPr lang="en-US" dirty="0">
              <a:cs typeface="Times New Roman" panose="02020603050405020304" pitchFamily="18" charset="0"/>
            </a:endParaRPr>
          </a:p>
          <a:p>
            <a:endParaRPr lang="en-US" dirty="0"/>
          </a:p>
        </p:txBody>
      </p:sp>
    </p:spTree>
    <p:extLst>
      <p:ext uri="{BB962C8B-B14F-4D97-AF65-F5344CB8AC3E}">
        <p14:creationId xmlns:p14="http://schemas.microsoft.com/office/powerpoint/2010/main" val="123716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D184D-2366-4F4B-A228-905D81150C4D}"/>
              </a:ext>
            </a:extLst>
          </p:cNvPr>
          <p:cNvSpPr>
            <a:spLocks noGrp="1"/>
          </p:cNvSpPr>
          <p:nvPr>
            <p:ph type="title"/>
          </p:nvPr>
        </p:nvSpPr>
        <p:spPr/>
        <p:txBody>
          <a:bodyPr/>
          <a:lstStyle/>
          <a:p>
            <a:r>
              <a:rPr lang="en-US" b="1" dirty="0"/>
              <a:t>Meetings</a:t>
            </a:r>
          </a:p>
        </p:txBody>
      </p:sp>
      <p:sp>
        <p:nvSpPr>
          <p:cNvPr id="3" name="Content Placeholder 2">
            <a:extLst>
              <a:ext uri="{FF2B5EF4-FFF2-40B4-BE49-F238E27FC236}">
                <a16:creationId xmlns:a16="http://schemas.microsoft.com/office/drawing/2014/main" id="{C24F11F3-F6CB-4310-A0FF-20638760534E}"/>
              </a:ext>
            </a:extLst>
          </p:cNvPr>
          <p:cNvSpPr>
            <a:spLocks noGrp="1"/>
          </p:cNvSpPr>
          <p:nvPr>
            <p:ph sz="half" idx="1"/>
          </p:nvPr>
        </p:nvSpPr>
        <p:spPr/>
        <p:txBody>
          <a:bodyPr>
            <a:normAutofit fontScale="55000" lnSpcReduction="20000"/>
          </a:bodyPr>
          <a:lstStyle/>
          <a:p>
            <a:pPr lvl="1"/>
            <a:r>
              <a:rPr lang="en-US" b="1" dirty="0"/>
              <a:t>Meeting 1 – July 11</a:t>
            </a:r>
          </a:p>
          <a:p>
            <a:pPr lvl="2"/>
            <a:r>
              <a:rPr lang="en-US" dirty="0"/>
              <a:t>Introductions</a:t>
            </a:r>
          </a:p>
          <a:p>
            <a:pPr lvl="2"/>
            <a:r>
              <a:rPr lang="en-US" dirty="0"/>
              <a:t>Review of Charge</a:t>
            </a:r>
          </a:p>
          <a:p>
            <a:pPr lvl="2"/>
            <a:r>
              <a:rPr lang="en-US" dirty="0"/>
              <a:t>Participation Protocol</a:t>
            </a:r>
          </a:p>
          <a:p>
            <a:pPr lvl="2"/>
            <a:r>
              <a:rPr lang="en-US" dirty="0"/>
              <a:t>Communications</a:t>
            </a:r>
          </a:p>
          <a:p>
            <a:pPr lvl="2"/>
            <a:r>
              <a:rPr lang="en-US" dirty="0"/>
              <a:t>Calendar</a:t>
            </a:r>
          </a:p>
          <a:p>
            <a:pPr lvl="2"/>
            <a:r>
              <a:rPr lang="en-US" dirty="0"/>
              <a:t>Review “Investing in Wisconsin Public School”-”Stakeholders”</a:t>
            </a:r>
          </a:p>
          <a:p>
            <a:pPr lvl="2"/>
            <a:r>
              <a:rPr lang="en-US" dirty="0"/>
              <a:t>Review District’s Vision, Mission and Strategic Goals</a:t>
            </a:r>
          </a:p>
          <a:p>
            <a:pPr marL="457200" lvl="1" indent="0">
              <a:buNone/>
            </a:pPr>
            <a:endParaRPr lang="en-US" b="1" dirty="0"/>
          </a:p>
          <a:p>
            <a:pPr lvl="1"/>
            <a:r>
              <a:rPr lang="en-US" b="1" dirty="0"/>
              <a:t>Meeting 2 – Aug. 13</a:t>
            </a:r>
            <a:endParaRPr lang="en-US" dirty="0"/>
          </a:p>
          <a:p>
            <a:pPr lvl="2"/>
            <a:r>
              <a:rPr lang="en-US" dirty="0"/>
              <a:t>Review of Charge</a:t>
            </a:r>
          </a:p>
          <a:p>
            <a:pPr lvl="2"/>
            <a:r>
              <a:rPr lang="en-US" dirty="0"/>
              <a:t>School District of New Berlin Financial History (what do you know?)</a:t>
            </a:r>
          </a:p>
          <a:p>
            <a:pPr lvl="2"/>
            <a:r>
              <a:rPr lang="en-US" dirty="0"/>
              <a:t>History &amp; Legal Framework</a:t>
            </a:r>
          </a:p>
          <a:p>
            <a:pPr lvl="2"/>
            <a:r>
              <a:rPr lang="en-US" dirty="0"/>
              <a:t>Overview of School Finance </a:t>
            </a:r>
          </a:p>
          <a:p>
            <a:pPr marL="457200" lvl="1" indent="0">
              <a:buNone/>
            </a:pPr>
            <a:endParaRPr lang="en-US" b="1" dirty="0"/>
          </a:p>
          <a:p>
            <a:pPr lvl="1"/>
            <a:r>
              <a:rPr lang="en-US" b="1" dirty="0"/>
              <a:t>Meeting 3 – Aug. 20</a:t>
            </a:r>
            <a:endParaRPr lang="en-US" dirty="0"/>
          </a:p>
          <a:p>
            <a:pPr lvl="2"/>
            <a:r>
              <a:rPr lang="en-US" i="1" dirty="0"/>
              <a:t>Investing in Wisconsin Public Schools</a:t>
            </a:r>
            <a:endParaRPr lang="en-US" dirty="0"/>
          </a:p>
          <a:p>
            <a:pPr lvl="3"/>
            <a:r>
              <a:rPr lang="en-US" dirty="0"/>
              <a:t>Revenue Sources </a:t>
            </a:r>
          </a:p>
          <a:p>
            <a:pPr lvl="3"/>
            <a:r>
              <a:rPr lang="en-US" dirty="0"/>
              <a:t>Expenditures </a:t>
            </a:r>
          </a:p>
          <a:p>
            <a:pPr lvl="2"/>
            <a:r>
              <a:rPr lang="en-US" dirty="0"/>
              <a:t>Overview of District Data</a:t>
            </a:r>
          </a:p>
          <a:p>
            <a:pPr lvl="2"/>
            <a:r>
              <a:rPr lang="en-US" dirty="0"/>
              <a:t>Brainstorming, Storming and Checking Perceptions</a:t>
            </a:r>
          </a:p>
        </p:txBody>
      </p:sp>
      <p:sp>
        <p:nvSpPr>
          <p:cNvPr id="4" name="Content Placeholder 3">
            <a:extLst>
              <a:ext uri="{FF2B5EF4-FFF2-40B4-BE49-F238E27FC236}">
                <a16:creationId xmlns:a16="http://schemas.microsoft.com/office/drawing/2014/main" id="{87DC3A81-EAB5-4CFD-A186-A40ACA74DFED}"/>
              </a:ext>
            </a:extLst>
          </p:cNvPr>
          <p:cNvSpPr>
            <a:spLocks noGrp="1"/>
          </p:cNvSpPr>
          <p:nvPr>
            <p:ph sz="half" idx="2"/>
          </p:nvPr>
        </p:nvSpPr>
        <p:spPr/>
        <p:txBody>
          <a:bodyPr>
            <a:normAutofit fontScale="55000" lnSpcReduction="20000"/>
          </a:bodyPr>
          <a:lstStyle/>
          <a:p>
            <a:pPr lvl="1"/>
            <a:r>
              <a:rPr lang="en-US" b="1" dirty="0"/>
              <a:t>Meeting 4 – Sept. 10</a:t>
            </a:r>
            <a:endParaRPr lang="en-US" dirty="0"/>
          </a:p>
          <a:p>
            <a:pPr lvl="2"/>
            <a:r>
              <a:rPr lang="en-US" i="1" dirty="0"/>
              <a:t>Investing in Wisconsin Public Schools</a:t>
            </a:r>
            <a:endParaRPr lang="en-US" dirty="0"/>
          </a:p>
          <a:p>
            <a:pPr lvl="3"/>
            <a:r>
              <a:rPr lang="en-US" dirty="0"/>
              <a:t>Winds of Change </a:t>
            </a:r>
          </a:p>
          <a:p>
            <a:pPr lvl="3"/>
            <a:r>
              <a:rPr lang="en-US" dirty="0"/>
              <a:t>Making Tough Decisions </a:t>
            </a:r>
          </a:p>
          <a:p>
            <a:pPr lvl="2"/>
            <a:r>
              <a:rPr lang="en-US" dirty="0"/>
              <a:t>Completion of District Financial Outlook</a:t>
            </a:r>
          </a:p>
          <a:p>
            <a:pPr lvl="2"/>
            <a:r>
              <a:rPr lang="en-US" dirty="0"/>
              <a:t>School District of New Berlin Staffing and Retention</a:t>
            </a:r>
          </a:p>
          <a:p>
            <a:pPr lvl="2"/>
            <a:r>
              <a:rPr lang="en-US" dirty="0"/>
              <a:t>Brainstorming, Storming and Checking Perceptions</a:t>
            </a:r>
          </a:p>
          <a:p>
            <a:pPr marL="457200" lvl="1" indent="0">
              <a:buNone/>
            </a:pPr>
            <a:endParaRPr lang="en-US" b="1" dirty="0"/>
          </a:p>
          <a:p>
            <a:pPr lvl="1"/>
            <a:r>
              <a:rPr lang="en-US" b="1" dirty="0"/>
              <a:t>Meeting 5 – Sept. 16</a:t>
            </a:r>
            <a:endParaRPr lang="en-US" dirty="0"/>
          </a:p>
          <a:p>
            <a:pPr lvl="2"/>
            <a:r>
              <a:rPr lang="en-US" dirty="0"/>
              <a:t>Long-Range Planning</a:t>
            </a:r>
          </a:p>
          <a:p>
            <a:pPr lvl="2"/>
            <a:r>
              <a:rPr lang="en-US" dirty="0"/>
              <a:t>Consolidation Audit</a:t>
            </a:r>
          </a:p>
          <a:p>
            <a:pPr lvl="2"/>
            <a:r>
              <a:rPr lang="en-US" dirty="0"/>
              <a:t>Ideas Review</a:t>
            </a:r>
          </a:p>
          <a:p>
            <a:pPr lvl="3"/>
            <a:r>
              <a:rPr lang="en-US" dirty="0"/>
              <a:t>Items that should never be considered.</a:t>
            </a:r>
          </a:p>
          <a:p>
            <a:pPr lvl="3"/>
            <a:r>
              <a:rPr lang="en-US" dirty="0"/>
              <a:t>Items that should be considered only if __________________?</a:t>
            </a:r>
          </a:p>
          <a:p>
            <a:pPr lvl="3"/>
            <a:r>
              <a:rPr lang="en-US" dirty="0"/>
              <a:t>Items that should be considered.</a:t>
            </a:r>
          </a:p>
          <a:p>
            <a:pPr lvl="3"/>
            <a:r>
              <a:rPr lang="en-US" dirty="0"/>
              <a:t>Prioritizing Items</a:t>
            </a:r>
          </a:p>
          <a:p>
            <a:pPr lvl="2"/>
            <a:r>
              <a:rPr lang="en-US" dirty="0"/>
              <a:t>Outline Report to Board</a:t>
            </a:r>
          </a:p>
          <a:p>
            <a:pPr lvl="1"/>
            <a:endParaRPr lang="en-US" b="1" dirty="0"/>
          </a:p>
          <a:p>
            <a:pPr lvl="1"/>
            <a:r>
              <a:rPr lang="en-US" b="1" dirty="0"/>
              <a:t>Meeting 6 – </a:t>
            </a:r>
            <a:r>
              <a:rPr lang="en-US" b="1" dirty="0" smtClean="0"/>
              <a:t>Oct. </a:t>
            </a:r>
            <a:r>
              <a:rPr lang="en-US" b="1" dirty="0"/>
              <a:t>9</a:t>
            </a:r>
          </a:p>
          <a:p>
            <a:pPr lvl="2"/>
            <a:r>
              <a:rPr lang="en-US" dirty="0"/>
              <a:t>Finalize ideas to be included in report to Board</a:t>
            </a:r>
            <a:endParaRPr lang="en-US" sz="1200" dirty="0"/>
          </a:p>
        </p:txBody>
      </p:sp>
    </p:spTree>
    <p:extLst>
      <p:ext uri="{BB962C8B-B14F-4D97-AF65-F5344CB8AC3E}">
        <p14:creationId xmlns:p14="http://schemas.microsoft.com/office/powerpoint/2010/main" val="1739742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E8D5AD70-28A1-4A01-AE97-1F4CBFF4990F}"/>
              </a:ext>
            </a:extLst>
          </p:cNvPr>
          <p:cNvPicPr>
            <a:picLocks noGrp="1" noChangeAspect="1"/>
          </p:cNvPicPr>
          <p:nvPr>
            <p:ph type="pic" sz="quarter" idx="13"/>
          </p:nvPr>
        </p:nvPicPr>
        <p:blipFill>
          <a:blip r:embed="rId2"/>
          <a:stretch>
            <a:fillRect/>
          </a:stretch>
        </p:blipFill>
        <p:spPr>
          <a:xfrm>
            <a:off x="0" y="4711225"/>
            <a:ext cx="12192001" cy="2146775"/>
          </a:xfrm>
        </p:spPr>
      </p:pic>
      <p:sp>
        <p:nvSpPr>
          <p:cNvPr id="3" name="Title 2">
            <a:extLst>
              <a:ext uri="{FF2B5EF4-FFF2-40B4-BE49-F238E27FC236}">
                <a16:creationId xmlns:a16="http://schemas.microsoft.com/office/drawing/2014/main" id="{31D4E439-7AFE-41C2-9561-67F5879CAB86}"/>
              </a:ext>
            </a:extLst>
          </p:cNvPr>
          <p:cNvSpPr>
            <a:spLocks noGrp="1"/>
          </p:cNvSpPr>
          <p:nvPr>
            <p:ph type="title"/>
          </p:nvPr>
        </p:nvSpPr>
        <p:spPr/>
        <p:txBody>
          <a:bodyPr/>
          <a:lstStyle/>
          <a:p>
            <a:r>
              <a:rPr lang="en-US" sz="4400" b="1" i="1" dirty="0"/>
              <a:t>Investing in Wisconsin Public Schools</a:t>
            </a:r>
            <a:endParaRPr lang="en-GB" sz="4400" b="1" i="1" dirty="0"/>
          </a:p>
        </p:txBody>
      </p:sp>
      <p:sp>
        <p:nvSpPr>
          <p:cNvPr id="16" name="Rectangle 15" descr="Slide number background block">
            <a:extLst>
              <a:ext uri="{FF2B5EF4-FFF2-40B4-BE49-F238E27FC236}">
                <a16:creationId xmlns:a16="http://schemas.microsoft.com/office/drawing/2014/main" id="{4EB8303B-9502-480C-9C51-6EF9094D5E4F}"/>
              </a:ext>
            </a:extLst>
          </p:cNvPr>
          <p:cNvSpPr/>
          <p:nvPr/>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7" name="Slide Number Placeholder 5">
            <a:extLst>
              <a:ext uri="{FF2B5EF4-FFF2-40B4-BE49-F238E27FC236}">
                <a16:creationId xmlns:a16="http://schemas.microsoft.com/office/drawing/2014/main" id="{3A910B8A-C82A-4E81-9270-CD27D2778597}"/>
              </a:ext>
            </a:extLst>
          </p:cNvPr>
          <p:cNvSpPr txBox="1">
            <a:spLocks/>
          </p:cNvSpPr>
          <p:nvPr/>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8</a:t>
            </a:fld>
            <a:endParaRPr lang="en-GB" b="1" dirty="0">
              <a:solidFill>
                <a:schemeClr val="bg1"/>
              </a:solidFill>
            </a:endParaRPr>
          </a:p>
        </p:txBody>
      </p:sp>
      <p:pic>
        <p:nvPicPr>
          <p:cNvPr id="2" name="Picture 1">
            <a:extLst>
              <a:ext uri="{FF2B5EF4-FFF2-40B4-BE49-F238E27FC236}">
                <a16:creationId xmlns:a16="http://schemas.microsoft.com/office/drawing/2014/main" id="{8C16F0A6-6354-48D5-B03A-797EE192AA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68237" y="652398"/>
            <a:ext cx="2127688" cy="1444588"/>
          </a:xfrm>
          <a:prstGeom prst="rect">
            <a:avLst/>
          </a:prstGeom>
        </p:spPr>
      </p:pic>
      <p:sp>
        <p:nvSpPr>
          <p:cNvPr id="4" name="Rectangle 3">
            <a:extLst>
              <a:ext uri="{FF2B5EF4-FFF2-40B4-BE49-F238E27FC236}">
                <a16:creationId xmlns:a16="http://schemas.microsoft.com/office/drawing/2014/main" id="{A810E058-08F7-420F-8AE0-D476AEB388D2}"/>
              </a:ext>
            </a:extLst>
          </p:cNvPr>
          <p:cNvSpPr/>
          <p:nvPr/>
        </p:nvSpPr>
        <p:spPr>
          <a:xfrm>
            <a:off x="791909" y="2437495"/>
            <a:ext cx="7805159" cy="1477328"/>
          </a:xfrm>
          <a:prstGeom prst="rect">
            <a:avLst/>
          </a:prstGeom>
        </p:spPr>
        <p:txBody>
          <a:bodyPr wrap="square">
            <a:spAutoFit/>
          </a:bodyPr>
          <a:lstStyle/>
          <a:p>
            <a:r>
              <a:rPr lang="en-US" dirty="0">
                <a:solidFill>
                  <a:srgbClr val="424242"/>
                </a:solidFill>
                <a:latin typeface="Raleway"/>
              </a:rPr>
              <a:t>Interactive tool to foster dialogue and facilitate understanding around the complex topic of Wisconsin school finance</a:t>
            </a:r>
          </a:p>
          <a:p>
            <a:endParaRPr lang="en-US" b="0" i="0" dirty="0">
              <a:solidFill>
                <a:srgbClr val="424242"/>
              </a:solidFill>
              <a:effectLst/>
              <a:latin typeface="Raleway"/>
            </a:endParaRPr>
          </a:p>
          <a:p>
            <a:pPr marL="742950" lvl="1" indent="-285750">
              <a:buFont typeface="Arial" panose="020B0604020202020204" pitchFamily="34" charset="0"/>
              <a:buChar char="•"/>
            </a:pPr>
            <a:r>
              <a:rPr lang="en-US" dirty="0"/>
              <a:t>Collaboratively developed by WASBO, WASB and WSPRA to help address challenges of educating stakeholders on public school finance</a:t>
            </a:r>
            <a:endParaRPr lang="en-US" b="0" i="0" dirty="0">
              <a:solidFill>
                <a:srgbClr val="424242"/>
              </a:solidFill>
              <a:effectLst/>
              <a:latin typeface="Raleway"/>
            </a:endParaRPr>
          </a:p>
        </p:txBody>
      </p:sp>
    </p:spTree>
    <p:extLst>
      <p:ext uri="{BB962C8B-B14F-4D97-AF65-F5344CB8AC3E}">
        <p14:creationId xmlns:p14="http://schemas.microsoft.com/office/powerpoint/2010/main" val="266829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D4E439-7AFE-41C2-9561-67F5879CAB86}"/>
              </a:ext>
            </a:extLst>
          </p:cNvPr>
          <p:cNvSpPr>
            <a:spLocks noGrp="1"/>
          </p:cNvSpPr>
          <p:nvPr>
            <p:ph type="title"/>
          </p:nvPr>
        </p:nvSpPr>
        <p:spPr/>
        <p:txBody>
          <a:bodyPr/>
          <a:lstStyle/>
          <a:p>
            <a:r>
              <a:rPr lang="en-US" b="1" dirty="0"/>
              <a:t>Resources/Data Shared</a:t>
            </a:r>
          </a:p>
        </p:txBody>
      </p:sp>
      <p:sp>
        <p:nvSpPr>
          <p:cNvPr id="16" name="Rectangle 15" descr="Slide number background block">
            <a:extLst>
              <a:ext uri="{FF2B5EF4-FFF2-40B4-BE49-F238E27FC236}">
                <a16:creationId xmlns:a16="http://schemas.microsoft.com/office/drawing/2014/main" id="{4EB8303B-9502-480C-9C51-6EF9094D5E4F}"/>
              </a:ext>
            </a:extLst>
          </p:cNvPr>
          <p:cNvSpPr/>
          <p:nvPr/>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7" name="Slide Number Placeholder 5">
            <a:extLst>
              <a:ext uri="{FF2B5EF4-FFF2-40B4-BE49-F238E27FC236}">
                <a16:creationId xmlns:a16="http://schemas.microsoft.com/office/drawing/2014/main" id="{3A910B8A-C82A-4E81-9270-CD27D2778597}"/>
              </a:ext>
            </a:extLst>
          </p:cNvPr>
          <p:cNvSpPr txBox="1">
            <a:spLocks/>
          </p:cNvSpPr>
          <p:nvPr/>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9</a:t>
            </a:fld>
            <a:endParaRPr lang="en-GB" b="1" dirty="0">
              <a:solidFill>
                <a:schemeClr val="bg1"/>
              </a:solidFill>
            </a:endParaRPr>
          </a:p>
        </p:txBody>
      </p:sp>
      <p:pic>
        <p:nvPicPr>
          <p:cNvPr id="2" name="Picture 1">
            <a:extLst>
              <a:ext uri="{FF2B5EF4-FFF2-40B4-BE49-F238E27FC236}">
                <a16:creationId xmlns:a16="http://schemas.microsoft.com/office/drawing/2014/main" id="{8C16F0A6-6354-48D5-B03A-797EE192AA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8237" y="652398"/>
            <a:ext cx="2127688" cy="1444588"/>
          </a:xfrm>
          <a:prstGeom prst="rect">
            <a:avLst/>
          </a:prstGeom>
        </p:spPr>
      </p:pic>
      <p:sp>
        <p:nvSpPr>
          <p:cNvPr id="4" name="Rectangle 3">
            <a:extLst>
              <a:ext uri="{FF2B5EF4-FFF2-40B4-BE49-F238E27FC236}">
                <a16:creationId xmlns:a16="http://schemas.microsoft.com/office/drawing/2014/main" id="{A810E058-08F7-420F-8AE0-D476AEB388D2}"/>
              </a:ext>
            </a:extLst>
          </p:cNvPr>
          <p:cNvSpPr/>
          <p:nvPr/>
        </p:nvSpPr>
        <p:spPr>
          <a:xfrm>
            <a:off x="838200" y="1690688"/>
            <a:ext cx="8651240" cy="3970318"/>
          </a:xfrm>
          <a:prstGeom prst="rect">
            <a:avLst/>
          </a:prstGeom>
        </p:spPr>
        <p:txBody>
          <a:bodyPr wrap="square">
            <a:spAutoFit/>
          </a:bodyPr>
          <a:lstStyle/>
          <a:p>
            <a:pPr marL="285750" indent="-285750">
              <a:buFont typeface="Arial" panose="020B0604020202020204" pitchFamily="34" charset="0"/>
              <a:buChar char="•"/>
            </a:pPr>
            <a:r>
              <a:rPr lang="en-US" sz="2800" dirty="0"/>
              <a:t>District Mission, Vision, Values &amp; Goals</a:t>
            </a:r>
          </a:p>
          <a:p>
            <a:pPr marL="285750" indent="-285750">
              <a:buFont typeface="Arial" panose="020B0604020202020204" pitchFamily="34" charset="0"/>
              <a:buChar char="•"/>
            </a:pPr>
            <a:r>
              <a:rPr lang="en-US" sz="2800" dirty="0"/>
              <a:t>History &amp; Legal Framework</a:t>
            </a:r>
          </a:p>
          <a:p>
            <a:pPr marL="285750" indent="-285750">
              <a:buFont typeface="Arial" panose="020B0604020202020204" pitchFamily="34" charset="0"/>
              <a:buChar char="•"/>
            </a:pPr>
            <a:r>
              <a:rPr lang="en-US" sz="2800" dirty="0"/>
              <a:t>District Budget and Historical Budget Balancing Efforts</a:t>
            </a:r>
          </a:p>
          <a:p>
            <a:pPr marL="285750" indent="-285750">
              <a:buFont typeface="Arial" panose="020B0604020202020204" pitchFamily="34" charset="0"/>
              <a:buChar char="•"/>
            </a:pPr>
            <a:r>
              <a:rPr lang="en-US" sz="2800" dirty="0"/>
              <a:t>Overview of District Data</a:t>
            </a:r>
          </a:p>
          <a:p>
            <a:pPr marL="285750" indent="-285750">
              <a:buFont typeface="Arial" panose="020B0604020202020204" pitchFamily="34" charset="0"/>
              <a:buChar char="•"/>
            </a:pPr>
            <a:r>
              <a:rPr lang="en-US" sz="2800" dirty="0"/>
              <a:t>District Financial Outlook</a:t>
            </a:r>
          </a:p>
          <a:p>
            <a:pPr marL="285750" indent="-285750">
              <a:buFont typeface="Arial" panose="020B0604020202020204" pitchFamily="34" charset="0"/>
              <a:buChar char="•"/>
            </a:pPr>
            <a:r>
              <a:rPr lang="en-US" sz="2800" dirty="0"/>
              <a:t>SDNB Staffing and Retention</a:t>
            </a:r>
          </a:p>
          <a:p>
            <a:pPr marL="285750" indent="-285750">
              <a:buFont typeface="Arial" panose="020B0604020202020204" pitchFamily="34" charset="0"/>
              <a:buChar char="•"/>
            </a:pPr>
            <a:r>
              <a:rPr lang="en-US" sz="2800" dirty="0"/>
              <a:t>Long-Range Facility Planning</a:t>
            </a:r>
          </a:p>
          <a:p>
            <a:pPr marL="285750" indent="-285750">
              <a:buFont typeface="Arial" panose="020B0604020202020204" pitchFamily="34" charset="0"/>
              <a:buChar char="•"/>
            </a:pPr>
            <a:r>
              <a:rPr lang="en-US" sz="2800" dirty="0"/>
              <a:t>Consolidation Audit</a:t>
            </a:r>
          </a:p>
          <a:p>
            <a:pPr marL="285750" indent="-285750">
              <a:buFont typeface="Arial" panose="020B0604020202020204" pitchFamily="34" charset="0"/>
              <a:buChar char="•"/>
            </a:pPr>
            <a:r>
              <a:rPr lang="en-US" sz="2800" dirty="0"/>
              <a:t>Historical Data (DPI DATA presented by WASB Staff)</a:t>
            </a:r>
          </a:p>
        </p:txBody>
      </p:sp>
    </p:spTree>
    <p:extLst>
      <p:ext uri="{BB962C8B-B14F-4D97-AF65-F5344CB8AC3E}">
        <p14:creationId xmlns:p14="http://schemas.microsoft.com/office/powerpoint/2010/main" val="289214011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96464"/>
      </a:dk2>
      <a:lt2>
        <a:srgbClr val="E9E5DC"/>
      </a:lt2>
      <a:accent1>
        <a:srgbClr val="A90F03"/>
      </a:accent1>
      <a:accent2>
        <a:srgbClr val="A90F03"/>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812</Words>
  <Application>Microsoft Office PowerPoint</Application>
  <PresentationFormat>Widescreen</PresentationFormat>
  <Paragraphs>131</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Franklin Gothic Book</vt:lpstr>
      <vt:lpstr>HGGothicE</vt:lpstr>
      <vt:lpstr>Raleway</vt:lpstr>
      <vt:lpstr>Times New Roman</vt:lpstr>
      <vt:lpstr>Office Theme</vt:lpstr>
      <vt:lpstr>School District of New Berlin</vt:lpstr>
      <vt:lpstr>Review of Charge </vt:lpstr>
      <vt:lpstr>PowerPoint Presentation</vt:lpstr>
      <vt:lpstr>Membership –   The Task Force was limited to 16 community members. District leaders served as ex-officio members, providing support and facilitation to the task force’s work. Staff that live in the district were also encouraged to apply as a community member.</vt:lpstr>
      <vt:lpstr>Communications</vt:lpstr>
      <vt:lpstr>Meetings </vt:lpstr>
      <vt:lpstr>Meetings</vt:lpstr>
      <vt:lpstr>Investing in Wisconsin Public Schools</vt:lpstr>
      <vt:lpstr>Resources/Data Shared</vt:lpstr>
      <vt:lpstr>Solutions/Ideas</vt:lpstr>
      <vt:lpstr>Solutions/Ideas</vt:lpstr>
      <vt:lpstr>Solutions/Ideas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JeeYun Youm</dc:creator>
  <cp:lastModifiedBy>David Cotey</cp:lastModifiedBy>
  <cp:revision>31</cp:revision>
  <dcterms:created xsi:type="dcterms:W3CDTF">2019-02-26T21:36:29Z</dcterms:created>
  <dcterms:modified xsi:type="dcterms:W3CDTF">2019-10-23T20:52:57Z</dcterms:modified>
</cp:coreProperties>
</file>